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9"/>
  </p:notesMasterIdLst>
  <p:sldIdLst>
    <p:sldId id="257" r:id="rId4"/>
    <p:sldId id="278" r:id="rId5"/>
    <p:sldId id="283" r:id="rId6"/>
    <p:sldId id="1790" r:id="rId7"/>
    <p:sldId id="1791" r:id="rId8"/>
    <p:sldId id="1792" r:id="rId9"/>
    <p:sldId id="261" r:id="rId10"/>
    <p:sldId id="260" r:id="rId11"/>
    <p:sldId id="279" r:id="rId12"/>
    <p:sldId id="280" r:id="rId13"/>
    <p:sldId id="2076137232" r:id="rId14"/>
    <p:sldId id="2076137233" r:id="rId15"/>
    <p:sldId id="2076137247" r:id="rId16"/>
    <p:sldId id="2076138837" r:id="rId17"/>
    <p:sldId id="2076138303" r:id="rId18"/>
    <p:sldId id="2076138304" r:id="rId19"/>
    <p:sldId id="2076138310" r:id="rId20"/>
    <p:sldId id="2076138306" r:id="rId21"/>
    <p:sldId id="2076137243" r:id="rId22"/>
    <p:sldId id="2076138838" r:id="rId23"/>
    <p:sldId id="2076138839" r:id="rId24"/>
    <p:sldId id="2076137238" r:id="rId25"/>
    <p:sldId id="2076138315" r:id="rId26"/>
    <p:sldId id="2076137216" r:id="rId27"/>
    <p:sldId id="207613826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Semibold" panose="020B0702040204020203" pitchFamily="34" charset="0"/>
      <p:bold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48" autoAdjust="0"/>
  </p:normalViewPr>
  <p:slideViewPr>
    <p:cSldViewPr snapToGrid="0">
      <p:cViewPr varScale="1">
        <p:scale>
          <a:sx n="42" d="100"/>
          <a:sy n="42" d="100"/>
        </p:scale>
        <p:origin x="107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E75CE2-B2EC-44AE-99A2-758118BE348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13B98-3AE0-4476-9DFC-303296E127CB}">
      <dgm:prSet custT="1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pPr algn="l"/>
          <a:r>
            <a:rPr lang="en-US" sz="3600" b="1" baseline="0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002449-A5CA-4F82-9D05-35D8CD902082}" type="parTrans" cxnId="{C030E12E-97B3-4C71-8BED-5F7EEC85A24E}">
      <dgm:prSet/>
      <dgm:spPr/>
      <dgm:t>
        <a:bodyPr/>
        <a:lstStyle/>
        <a:p>
          <a:endParaRPr lang="en-US"/>
        </a:p>
      </dgm:t>
    </dgm:pt>
    <dgm:pt modelId="{4FBD3770-C0E9-468C-AEC0-93FCFE26F056}" type="sibTrans" cxnId="{C030E12E-97B3-4C71-8BED-5F7EEC85A24E}">
      <dgm:prSet/>
      <dgm:spPr/>
      <dgm:t>
        <a:bodyPr/>
        <a:lstStyle/>
        <a:p>
          <a:endParaRPr lang="en-US"/>
        </a:p>
      </dgm:t>
    </dgm:pt>
    <dgm:pt modelId="{1C828690-049E-4B5F-90B7-4D3D8CF055D1}">
      <dgm:prSet custT="1"/>
      <dgm:spPr>
        <a:solidFill>
          <a:schemeClr val="accent1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algn="r"/>
          <a:r>
            <a:rPr lang="en-US" sz="3600" b="1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1AAE94-BCA0-4428-8B06-717C6E23E38B}" type="sibTrans" cxnId="{4CBF253C-1D69-490B-9C80-3FF2662BC109}">
      <dgm:prSet/>
      <dgm:spPr/>
      <dgm:t>
        <a:bodyPr/>
        <a:lstStyle/>
        <a:p>
          <a:endParaRPr lang="en-US"/>
        </a:p>
      </dgm:t>
    </dgm:pt>
    <dgm:pt modelId="{30B2DE24-E084-405F-B368-F0692C2D177D}" type="parTrans" cxnId="{4CBF253C-1D69-490B-9C80-3FF2662BC109}">
      <dgm:prSet/>
      <dgm:spPr/>
      <dgm:t>
        <a:bodyPr/>
        <a:lstStyle/>
        <a:p>
          <a:endParaRPr lang="en-US"/>
        </a:p>
      </dgm:t>
    </dgm:pt>
    <dgm:pt modelId="{970B6681-1E2D-4DB2-962F-7BC00D8FF639}" type="pres">
      <dgm:prSet presAssocID="{58E75CE2-B2EC-44AE-99A2-758118BE348B}" presName="compositeShape" presStyleCnt="0">
        <dgm:presLayoutVars>
          <dgm:chMax val="7"/>
          <dgm:dir/>
          <dgm:resizeHandles val="exact"/>
        </dgm:presLayoutVars>
      </dgm:prSet>
      <dgm:spPr/>
    </dgm:pt>
    <dgm:pt modelId="{3CCBC5B3-6D8E-41CE-BBCB-93C49472E789}" type="pres">
      <dgm:prSet presAssocID="{CDE13B98-3AE0-4476-9DFC-303296E127CB}" presName="circ1" presStyleLbl="vennNode1" presStyleIdx="0" presStyleCnt="2" custLinFactNeighborX="10980" custLinFactNeighborY="-273"/>
      <dgm:spPr/>
    </dgm:pt>
    <dgm:pt modelId="{77212FA8-3A71-4D95-BDFE-195C09198DE8}" type="pres">
      <dgm:prSet presAssocID="{CDE13B98-3AE0-4476-9DFC-303296E127C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9D8AC8-5FF6-43DE-8F4A-AC2A1C3EC1D2}" type="pres">
      <dgm:prSet presAssocID="{1C828690-049E-4B5F-90B7-4D3D8CF055D1}" presName="circ2" presStyleLbl="vennNode1" presStyleIdx="1" presStyleCnt="2" custLinFactNeighborX="-11613"/>
      <dgm:spPr/>
    </dgm:pt>
    <dgm:pt modelId="{97F40247-7A93-4D3B-8470-D7DB49D60AF4}" type="pres">
      <dgm:prSet presAssocID="{1C828690-049E-4B5F-90B7-4D3D8CF055D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F8532A-BFDB-4695-AE91-B1BD8FAF98C7}" type="presOf" srcId="{1C828690-049E-4B5F-90B7-4D3D8CF055D1}" destId="{779D8AC8-5FF6-43DE-8F4A-AC2A1C3EC1D2}" srcOrd="0" destOrd="0" presId="urn:microsoft.com/office/officeart/2005/8/layout/venn1"/>
    <dgm:cxn modelId="{C030E12E-97B3-4C71-8BED-5F7EEC85A24E}" srcId="{58E75CE2-B2EC-44AE-99A2-758118BE348B}" destId="{CDE13B98-3AE0-4476-9DFC-303296E127CB}" srcOrd="0" destOrd="0" parTransId="{87002449-A5CA-4F82-9D05-35D8CD902082}" sibTransId="{4FBD3770-C0E9-468C-AEC0-93FCFE26F056}"/>
    <dgm:cxn modelId="{4CBF253C-1D69-490B-9C80-3FF2662BC109}" srcId="{58E75CE2-B2EC-44AE-99A2-758118BE348B}" destId="{1C828690-049E-4B5F-90B7-4D3D8CF055D1}" srcOrd="1" destOrd="0" parTransId="{30B2DE24-E084-405F-B368-F0692C2D177D}" sibTransId="{191AAE94-BCA0-4428-8B06-717C6E23E38B}"/>
    <dgm:cxn modelId="{3D70F26B-201F-4ACF-8E60-418CE7A2922C}" type="presOf" srcId="{1C828690-049E-4B5F-90B7-4D3D8CF055D1}" destId="{97F40247-7A93-4D3B-8470-D7DB49D60AF4}" srcOrd="1" destOrd="0" presId="urn:microsoft.com/office/officeart/2005/8/layout/venn1"/>
    <dgm:cxn modelId="{B3339057-094A-41E5-A316-BE911BF78AC7}" type="presOf" srcId="{CDE13B98-3AE0-4476-9DFC-303296E127CB}" destId="{3CCBC5B3-6D8E-41CE-BBCB-93C49472E789}" srcOrd="0" destOrd="0" presId="urn:microsoft.com/office/officeart/2005/8/layout/venn1"/>
    <dgm:cxn modelId="{C9A0419F-16B9-4C80-A9ED-E6A5F920ACA7}" type="presOf" srcId="{58E75CE2-B2EC-44AE-99A2-758118BE348B}" destId="{970B6681-1E2D-4DB2-962F-7BC00D8FF639}" srcOrd="0" destOrd="0" presId="urn:microsoft.com/office/officeart/2005/8/layout/venn1"/>
    <dgm:cxn modelId="{AB6480B3-90C9-40D6-9026-5369C91217C2}" type="presOf" srcId="{CDE13B98-3AE0-4476-9DFC-303296E127CB}" destId="{77212FA8-3A71-4D95-BDFE-195C09198DE8}" srcOrd="1" destOrd="0" presId="urn:microsoft.com/office/officeart/2005/8/layout/venn1"/>
    <dgm:cxn modelId="{55F7E1FF-F6C3-4C78-9DEC-2749AFF50C25}" type="presParOf" srcId="{970B6681-1E2D-4DB2-962F-7BC00D8FF639}" destId="{3CCBC5B3-6D8E-41CE-BBCB-93C49472E789}" srcOrd="0" destOrd="0" presId="urn:microsoft.com/office/officeart/2005/8/layout/venn1"/>
    <dgm:cxn modelId="{CD4EBCF5-A6EB-47F0-BC4A-95F7CA86F62D}" type="presParOf" srcId="{970B6681-1E2D-4DB2-962F-7BC00D8FF639}" destId="{77212FA8-3A71-4D95-BDFE-195C09198DE8}" srcOrd="1" destOrd="0" presId="urn:microsoft.com/office/officeart/2005/8/layout/venn1"/>
    <dgm:cxn modelId="{78C87B7B-07EC-4963-914F-AC1C5B8B98AB}" type="presParOf" srcId="{970B6681-1E2D-4DB2-962F-7BC00D8FF639}" destId="{779D8AC8-5FF6-43DE-8F4A-AC2A1C3EC1D2}" srcOrd="2" destOrd="0" presId="urn:microsoft.com/office/officeart/2005/8/layout/venn1"/>
    <dgm:cxn modelId="{CB8D4F35-5E6F-480C-957B-026EEB2848B0}" type="presParOf" srcId="{970B6681-1E2D-4DB2-962F-7BC00D8FF639}" destId="{97F40247-7A93-4D3B-8470-D7DB49D60AF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E75CE2-B2EC-44AE-99A2-758118BE348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13B98-3AE0-4476-9DFC-303296E127CB}">
      <dgm:prSet custT="1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pPr algn="l"/>
          <a:r>
            <a:rPr lang="en-US" sz="3600" b="1" baseline="0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002449-A5CA-4F82-9D05-35D8CD902082}" type="parTrans" cxnId="{C030E12E-97B3-4C71-8BED-5F7EEC85A24E}">
      <dgm:prSet/>
      <dgm:spPr/>
      <dgm:t>
        <a:bodyPr/>
        <a:lstStyle/>
        <a:p>
          <a:endParaRPr lang="en-US"/>
        </a:p>
      </dgm:t>
    </dgm:pt>
    <dgm:pt modelId="{4FBD3770-C0E9-468C-AEC0-93FCFE26F056}" type="sibTrans" cxnId="{C030E12E-97B3-4C71-8BED-5F7EEC85A24E}">
      <dgm:prSet/>
      <dgm:spPr/>
      <dgm:t>
        <a:bodyPr/>
        <a:lstStyle/>
        <a:p>
          <a:endParaRPr lang="en-US"/>
        </a:p>
      </dgm:t>
    </dgm:pt>
    <dgm:pt modelId="{1C828690-049E-4B5F-90B7-4D3D8CF055D1}">
      <dgm:prSet custT="1"/>
      <dgm:spPr>
        <a:solidFill>
          <a:schemeClr val="accent1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algn="r"/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1AAE94-BCA0-4428-8B06-717C6E23E38B}" type="sibTrans" cxnId="{4CBF253C-1D69-490B-9C80-3FF2662BC109}">
      <dgm:prSet/>
      <dgm:spPr/>
      <dgm:t>
        <a:bodyPr/>
        <a:lstStyle/>
        <a:p>
          <a:endParaRPr lang="en-US"/>
        </a:p>
      </dgm:t>
    </dgm:pt>
    <dgm:pt modelId="{30B2DE24-E084-405F-B368-F0692C2D177D}" type="parTrans" cxnId="{4CBF253C-1D69-490B-9C80-3FF2662BC109}">
      <dgm:prSet/>
      <dgm:spPr/>
      <dgm:t>
        <a:bodyPr/>
        <a:lstStyle/>
        <a:p>
          <a:endParaRPr lang="en-US"/>
        </a:p>
      </dgm:t>
    </dgm:pt>
    <dgm:pt modelId="{970B6681-1E2D-4DB2-962F-7BC00D8FF639}" type="pres">
      <dgm:prSet presAssocID="{58E75CE2-B2EC-44AE-99A2-758118BE348B}" presName="compositeShape" presStyleCnt="0">
        <dgm:presLayoutVars>
          <dgm:chMax val="7"/>
          <dgm:dir/>
          <dgm:resizeHandles val="exact"/>
        </dgm:presLayoutVars>
      </dgm:prSet>
      <dgm:spPr/>
    </dgm:pt>
    <dgm:pt modelId="{3CCBC5B3-6D8E-41CE-BBCB-93C49472E789}" type="pres">
      <dgm:prSet presAssocID="{CDE13B98-3AE0-4476-9DFC-303296E127CB}" presName="circ1" presStyleLbl="vennNode1" presStyleIdx="0" presStyleCnt="2" custLinFactNeighborX="10980" custLinFactNeighborY="-273"/>
      <dgm:spPr/>
    </dgm:pt>
    <dgm:pt modelId="{77212FA8-3A71-4D95-BDFE-195C09198DE8}" type="pres">
      <dgm:prSet presAssocID="{CDE13B98-3AE0-4476-9DFC-303296E127C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9D8AC8-5FF6-43DE-8F4A-AC2A1C3EC1D2}" type="pres">
      <dgm:prSet presAssocID="{1C828690-049E-4B5F-90B7-4D3D8CF055D1}" presName="circ2" presStyleLbl="vennNode1" presStyleIdx="1" presStyleCnt="2" custLinFactNeighborX="-11613"/>
      <dgm:spPr/>
    </dgm:pt>
    <dgm:pt modelId="{97F40247-7A93-4D3B-8470-D7DB49D60AF4}" type="pres">
      <dgm:prSet presAssocID="{1C828690-049E-4B5F-90B7-4D3D8CF055D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F8532A-BFDB-4695-AE91-B1BD8FAF98C7}" type="presOf" srcId="{1C828690-049E-4B5F-90B7-4D3D8CF055D1}" destId="{779D8AC8-5FF6-43DE-8F4A-AC2A1C3EC1D2}" srcOrd="0" destOrd="0" presId="urn:microsoft.com/office/officeart/2005/8/layout/venn1"/>
    <dgm:cxn modelId="{C030E12E-97B3-4C71-8BED-5F7EEC85A24E}" srcId="{58E75CE2-B2EC-44AE-99A2-758118BE348B}" destId="{CDE13B98-3AE0-4476-9DFC-303296E127CB}" srcOrd="0" destOrd="0" parTransId="{87002449-A5CA-4F82-9D05-35D8CD902082}" sibTransId="{4FBD3770-C0E9-468C-AEC0-93FCFE26F056}"/>
    <dgm:cxn modelId="{4CBF253C-1D69-490B-9C80-3FF2662BC109}" srcId="{58E75CE2-B2EC-44AE-99A2-758118BE348B}" destId="{1C828690-049E-4B5F-90B7-4D3D8CF055D1}" srcOrd="1" destOrd="0" parTransId="{30B2DE24-E084-405F-B368-F0692C2D177D}" sibTransId="{191AAE94-BCA0-4428-8B06-717C6E23E38B}"/>
    <dgm:cxn modelId="{3D70F26B-201F-4ACF-8E60-418CE7A2922C}" type="presOf" srcId="{1C828690-049E-4B5F-90B7-4D3D8CF055D1}" destId="{97F40247-7A93-4D3B-8470-D7DB49D60AF4}" srcOrd="1" destOrd="0" presId="urn:microsoft.com/office/officeart/2005/8/layout/venn1"/>
    <dgm:cxn modelId="{B3339057-094A-41E5-A316-BE911BF78AC7}" type="presOf" srcId="{CDE13B98-3AE0-4476-9DFC-303296E127CB}" destId="{3CCBC5B3-6D8E-41CE-BBCB-93C49472E789}" srcOrd="0" destOrd="0" presId="urn:microsoft.com/office/officeart/2005/8/layout/venn1"/>
    <dgm:cxn modelId="{C9A0419F-16B9-4C80-A9ED-E6A5F920ACA7}" type="presOf" srcId="{58E75CE2-B2EC-44AE-99A2-758118BE348B}" destId="{970B6681-1E2D-4DB2-962F-7BC00D8FF639}" srcOrd="0" destOrd="0" presId="urn:microsoft.com/office/officeart/2005/8/layout/venn1"/>
    <dgm:cxn modelId="{AB6480B3-90C9-40D6-9026-5369C91217C2}" type="presOf" srcId="{CDE13B98-3AE0-4476-9DFC-303296E127CB}" destId="{77212FA8-3A71-4D95-BDFE-195C09198DE8}" srcOrd="1" destOrd="0" presId="urn:microsoft.com/office/officeart/2005/8/layout/venn1"/>
    <dgm:cxn modelId="{55F7E1FF-F6C3-4C78-9DEC-2749AFF50C25}" type="presParOf" srcId="{970B6681-1E2D-4DB2-962F-7BC00D8FF639}" destId="{3CCBC5B3-6D8E-41CE-BBCB-93C49472E789}" srcOrd="0" destOrd="0" presId="urn:microsoft.com/office/officeart/2005/8/layout/venn1"/>
    <dgm:cxn modelId="{CD4EBCF5-A6EB-47F0-BC4A-95F7CA86F62D}" type="presParOf" srcId="{970B6681-1E2D-4DB2-962F-7BC00D8FF639}" destId="{77212FA8-3A71-4D95-BDFE-195C09198DE8}" srcOrd="1" destOrd="0" presId="urn:microsoft.com/office/officeart/2005/8/layout/venn1"/>
    <dgm:cxn modelId="{78C87B7B-07EC-4963-914F-AC1C5B8B98AB}" type="presParOf" srcId="{970B6681-1E2D-4DB2-962F-7BC00D8FF639}" destId="{779D8AC8-5FF6-43DE-8F4A-AC2A1C3EC1D2}" srcOrd="2" destOrd="0" presId="urn:microsoft.com/office/officeart/2005/8/layout/venn1"/>
    <dgm:cxn modelId="{CB8D4F35-5E6F-480C-957B-026EEB2848B0}" type="presParOf" srcId="{970B6681-1E2D-4DB2-962F-7BC00D8FF639}" destId="{97F40247-7A93-4D3B-8470-D7DB49D60AF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E75CE2-B2EC-44AE-99A2-758118BE348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13B98-3AE0-4476-9DFC-303296E127CB}">
      <dgm:prSet custT="1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pPr algn="l"/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002449-A5CA-4F82-9D05-35D8CD902082}" type="parTrans" cxnId="{C030E12E-97B3-4C71-8BED-5F7EEC85A24E}">
      <dgm:prSet/>
      <dgm:spPr/>
      <dgm:t>
        <a:bodyPr/>
        <a:lstStyle/>
        <a:p>
          <a:endParaRPr lang="en-US"/>
        </a:p>
      </dgm:t>
    </dgm:pt>
    <dgm:pt modelId="{4FBD3770-C0E9-468C-AEC0-93FCFE26F056}" type="sibTrans" cxnId="{C030E12E-97B3-4C71-8BED-5F7EEC85A24E}">
      <dgm:prSet/>
      <dgm:spPr/>
      <dgm:t>
        <a:bodyPr/>
        <a:lstStyle/>
        <a:p>
          <a:endParaRPr lang="en-US"/>
        </a:p>
      </dgm:t>
    </dgm:pt>
    <dgm:pt modelId="{1C828690-049E-4B5F-90B7-4D3D8CF055D1}">
      <dgm:prSet custT="1"/>
      <dgm:spPr>
        <a:solidFill>
          <a:schemeClr val="accent1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algn="r"/>
          <a:r>
            <a:rPr lang="en-US" sz="3600" b="1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1AAE94-BCA0-4428-8B06-717C6E23E38B}" type="sibTrans" cxnId="{4CBF253C-1D69-490B-9C80-3FF2662BC109}">
      <dgm:prSet/>
      <dgm:spPr/>
      <dgm:t>
        <a:bodyPr/>
        <a:lstStyle/>
        <a:p>
          <a:endParaRPr lang="en-US"/>
        </a:p>
      </dgm:t>
    </dgm:pt>
    <dgm:pt modelId="{30B2DE24-E084-405F-B368-F0692C2D177D}" type="parTrans" cxnId="{4CBF253C-1D69-490B-9C80-3FF2662BC109}">
      <dgm:prSet/>
      <dgm:spPr/>
      <dgm:t>
        <a:bodyPr/>
        <a:lstStyle/>
        <a:p>
          <a:endParaRPr lang="en-US"/>
        </a:p>
      </dgm:t>
    </dgm:pt>
    <dgm:pt modelId="{970B6681-1E2D-4DB2-962F-7BC00D8FF639}" type="pres">
      <dgm:prSet presAssocID="{58E75CE2-B2EC-44AE-99A2-758118BE348B}" presName="compositeShape" presStyleCnt="0">
        <dgm:presLayoutVars>
          <dgm:chMax val="7"/>
          <dgm:dir/>
          <dgm:resizeHandles val="exact"/>
        </dgm:presLayoutVars>
      </dgm:prSet>
      <dgm:spPr/>
    </dgm:pt>
    <dgm:pt modelId="{3CCBC5B3-6D8E-41CE-BBCB-93C49472E789}" type="pres">
      <dgm:prSet presAssocID="{CDE13B98-3AE0-4476-9DFC-303296E127CB}" presName="circ1" presStyleLbl="vennNode1" presStyleIdx="0" presStyleCnt="2" custLinFactNeighborX="10980" custLinFactNeighborY="-273"/>
      <dgm:spPr/>
    </dgm:pt>
    <dgm:pt modelId="{77212FA8-3A71-4D95-BDFE-195C09198DE8}" type="pres">
      <dgm:prSet presAssocID="{CDE13B98-3AE0-4476-9DFC-303296E127C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9D8AC8-5FF6-43DE-8F4A-AC2A1C3EC1D2}" type="pres">
      <dgm:prSet presAssocID="{1C828690-049E-4B5F-90B7-4D3D8CF055D1}" presName="circ2" presStyleLbl="vennNode1" presStyleIdx="1" presStyleCnt="2" custLinFactNeighborX="-11613"/>
      <dgm:spPr/>
    </dgm:pt>
    <dgm:pt modelId="{97F40247-7A93-4D3B-8470-D7DB49D60AF4}" type="pres">
      <dgm:prSet presAssocID="{1C828690-049E-4B5F-90B7-4D3D8CF055D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F8532A-BFDB-4695-AE91-B1BD8FAF98C7}" type="presOf" srcId="{1C828690-049E-4B5F-90B7-4D3D8CF055D1}" destId="{779D8AC8-5FF6-43DE-8F4A-AC2A1C3EC1D2}" srcOrd="0" destOrd="0" presId="urn:microsoft.com/office/officeart/2005/8/layout/venn1"/>
    <dgm:cxn modelId="{C030E12E-97B3-4C71-8BED-5F7EEC85A24E}" srcId="{58E75CE2-B2EC-44AE-99A2-758118BE348B}" destId="{CDE13B98-3AE0-4476-9DFC-303296E127CB}" srcOrd="0" destOrd="0" parTransId="{87002449-A5CA-4F82-9D05-35D8CD902082}" sibTransId="{4FBD3770-C0E9-468C-AEC0-93FCFE26F056}"/>
    <dgm:cxn modelId="{4CBF253C-1D69-490B-9C80-3FF2662BC109}" srcId="{58E75CE2-B2EC-44AE-99A2-758118BE348B}" destId="{1C828690-049E-4B5F-90B7-4D3D8CF055D1}" srcOrd="1" destOrd="0" parTransId="{30B2DE24-E084-405F-B368-F0692C2D177D}" sibTransId="{191AAE94-BCA0-4428-8B06-717C6E23E38B}"/>
    <dgm:cxn modelId="{3D70F26B-201F-4ACF-8E60-418CE7A2922C}" type="presOf" srcId="{1C828690-049E-4B5F-90B7-4D3D8CF055D1}" destId="{97F40247-7A93-4D3B-8470-D7DB49D60AF4}" srcOrd="1" destOrd="0" presId="urn:microsoft.com/office/officeart/2005/8/layout/venn1"/>
    <dgm:cxn modelId="{B3339057-094A-41E5-A316-BE911BF78AC7}" type="presOf" srcId="{CDE13B98-3AE0-4476-9DFC-303296E127CB}" destId="{3CCBC5B3-6D8E-41CE-BBCB-93C49472E789}" srcOrd="0" destOrd="0" presId="urn:microsoft.com/office/officeart/2005/8/layout/venn1"/>
    <dgm:cxn modelId="{C9A0419F-16B9-4C80-A9ED-E6A5F920ACA7}" type="presOf" srcId="{58E75CE2-B2EC-44AE-99A2-758118BE348B}" destId="{970B6681-1E2D-4DB2-962F-7BC00D8FF639}" srcOrd="0" destOrd="0" presId="urn:microsoft.com/office/officeart/2005/8/layout/venn1"/>
    <dgm:cxn modelId="{AB6480B3-90C9-40D6-9026-5369C91217C2}" type="presOf" srcId="{CDE13B98-3AE0-4476-9DFC-303296E127CB}" destId="{77212FA8-3A71-4D95-BDFE-195C09198DE8}" srcOrd="1" destOrd="0" presId="urn:microsoft.com/office/officeart/2005/8/layout/venn1"/>
    <dgm:cxn modelId="{55F7E1FF-F6C3-4C78-9DEC-2749AFF50C25}" type="presParOf" srcId="{970B6681-1E2D-4DB2-962F-7BC00D8FF639}" destId="{3CCBC5B3-6D8E-41CE-BBCB-93C49472E789}" srcOrd="0" destOrd="0" presId="urn:microsoft.com/office/officeart/2005/8/layout/venn1"/>
    <dgm:cxn modelId="{CD4EBCF5-A6EB-47F0-BC4A-95F7CA86F62D}" type="presParOf" srcId="{970B6681-1E2D-4DB2-962F-7BC00D8FF639}" destId="{77212FA8-3A71-4D95-BDFE-195C09198DE8}" srcOrd="1" destOrd="0" presId="urn:microsoft.com/office/officeart/2005/8/layout/venn1"/>
    <dgm:cxn modelId="{78C87B7B-07EC-4963-914F-AC1C5B8B98AB}" type="presParOf" srcId="{970B6681-1E2D-4DB2-962F-7BC00D8FF639}" destId="{779D8AC8-5FF6-43DE-8F4A-AC2A1C3EC1D2}" srcOrd="2" destOrd="0" presId="urn:microsoft.com/office/officeart/2005/8/layout/venn1"/>
    <dgm:cxn modelId="{CB8D4F35-5E6F-480C-957B-026EEB2848B0}" type="presParOf" srcId="{970B6681-1E2D-4DB2-962F-7BC00D8FF639}" destId="{97F40247-7A93-4D3B-8470-D7DB49D60AF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E75CE2-B2EC-44AE-99A2-758118BE348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13B98-3AE0-4476-9DFC-303296E127CB}">
      <dgm:prSet custT="1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pPr algn="l"/>
          <a:r>
            <a:rPr lang="en-US" sz="3600" b="1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</a:p>
      </dgm:t>
    </dgm:pt>
    <dgm:pt modelId="{87002449-A5CA-4F82-9D05-35D8CD902082}" type="parTrans" cxnId="{C030E12E-97B3-4C71-8BED-5F7EEC85A24E}">
      <dgm:prSet/>
      <dgm:spPr/>
      <dgm:t>
        <a:bodyPr/>
        <a:lstStyle/>
        <a:p>
          <a:endParaRPr lang="en-US"/>
        </a:p>
      </dgm:t>
    </dgm:pt>
    <dgm:pt modelId="{4FBD3770-C0E9-468C-AEC0-93FCFE26F056}" type="sibTrans" cxnId="{C030E12E-97B3-4C71-8BED-5F7EEC85A24E}">
      <dgm:prSet/>
      <dgm:spPr/>
      <dgm:t>
        <a:bodyPr/>
        <a:lstStyle/>
        <a:p>
          <a:endParaRPr lang="en-US"/>
        </a:p>
      </dgm:t>
    </dgm:pt>
    <dgm:pt modelId="{1C828690-049E-4B5F-90B7-4D3D8CF055D1}">
      <dgm:prSet custT="1"/>
      <dgm:spPr>
        <a:solidFill>
          <a:schemeClr val="accent1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algn="r"/>
          <a:r>
            <a:rPr lang="en-US" sz="3600" b="1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1AAE94-BCA0-4428-8B06-717C6E23E38B}" type="sibTrans" cxnId="{4CBF253C-1D69-490B-9C80-3FF2662BC109}">
      <dgm:prSet/>
      <dgm:spPr/>
      <dgm:t>
        <a:bodyPr/>
        <a:lstStyle/>
        <a:p>
          <a:endParaRPr lang="en-US"/>
        </a:p>
      </dgm:t>
    </dgm:pt>
    <dgm:pt modelId="{30B2DE24-E084-405F-B368-F0692C2D177D}" type="parTrans" cxnId="{4CBF253C-1D69-490B-9C80-3FF2662BC109}">
      <dgm:prSet/>
      <dgm:spPr/>
      <dgm:t>
        <a:bodyPr/>
        <a:lstStyle/>
        <a:p>
          <a:endParaRPr lang="en-US"/>
        </a:p>
      </dgm:t>
    </dgm:pt>
    <dgm:pt modelId="{970B6681-1E2D-4DB2-962F-7BC00D8FF639}" type="pres">
      <dgm:prSet presAssocID="{58E75CE2-B2EC-44AE-99A2-758118BE348B}" presName="compositeShape" presStyleCnt="0">
        <dgm:presLayoutVars>
          <dgm:chMax val="7"/>
          <dgm:dir/>
          <dgm:resizeHandles val="exact"/>
        </dgm:presLayoutVars>
      </dgm:prSet>
      <dgm:spPr/>
    </dgm:pt>
    <dgm:pt modelId="{3CCBC5B3-6D8E-41CE-BBCB-93C49472E789}" type="pres">
      <dgm:prSet presAssocID="{CDE13B98-3AE0-4476-9DFC-303296E127CB}" presName="circ1" presStyleLbl="vennNode1" presStyleIdx="0" presStyleCnt="2" custLinFactNeighborX="10980" custLinFactNeighborY="-273"/>
      <dgm:spPr/>
    </dgm:pt>
    <dgm:pt modelId="{77212FA8-3A71-4D95-BDFE-195C09198DE8}" type="pres">
      <dgm:prSet presAssocID="{CDE13B98-3AE0-4476-9DFC-303296E127C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9D8AC8-5FF6-43DE-8F4A-AC2A1C3EC1D2}" type="pres">
      <dgm:prSet presAssocID="{1C828690-049E-4B5F-90B7-4D3D8CF055D1}" presName="circ2" presStyleLbl="vennNode1" presStyleIdx="1" presStyleCnt="2" custLinFactNeighborX="-11613"/>
      <dgm:spPr/>
    </dgm:pt>
    <dgm:pt modelId="{97F40247-7A93-4D3B-8470-D7DB49D60AF4}" type="pres">
      <dgm:prSet presAssocID="{1C828690-049E-4B5F-90B7-4D3D8CF055D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F8532A-BFDB-4695-AE91-B1BD8FAF98C7}" type="presOf" srcId="{1C828690-049E-4B5F-90B7-4D3D8CF055D1}" destId="{779D8AC8-5FF6-43DE-8F4A-AC2A1C3EC1D2}" srcOrd="0" destOrd="0" presId="urn:microsoft.com/office/officeart/2005/8/layout/venn1"/>
    <dgm:cxn modelId="{C030E12E-97B3-4C71-8BED-5F7EEC85A24E}" srcId="{58E75CE2-B2EC-44AE-99A2-758118BE348B}" destId="{CDE13B98-3AE0-4476-9DFC-303296E127CB}" srcOrd="0" destOrd="0" parTransId="{87002449-A5CA-4F82-9D05-35D8CD902082}" sibTransId="{4FBD3770-C0E9-468C-AEC0-93FCFE26F056}"/>
    <dgm:cxn modelId="{4CBF253C-1D69-490B-9C80-3FF2662BC109}" srcId="{58E75CE2-B2EC-44AE-99A2-758118BE348B}" destId="{1C828690-049E-4B5F-90B7-4D3D8CF055D1}" srcOrd="1" destOrd="0" parTransId="{30B2DE24-E084-405F-B368-F0692C2D177D}" sibTransId="{191AAE94-BCA0-4428-8B06-717C6E23E38B}"/>
    <dgm:cxn modelId="{3D70F26B-201F-4ACF-8E60-418CE7A2922C}" type="presOf" srcId="{1C828690-049E-4B5F-90B7-4D3D8CF055D1}" destId="{97F40247-7A93-4D3B-8470-D7DB49D60AF4}" srcOrd="1" destOrd="0" presId="urn:microsoft.com/office/officeart/2005/8/layout/venn1"/>
    <dgm:cxn modelId="{B3339057-094A-41E5-A316-BE911BF78AC7}" type="presOf" srcId="{CDE13B98-3AE0-4476-9DFC-303296E127CB}" destId="{3CCBC5B3-6D8E-41CE-BBCB-93C49472E789}" srcOrd="0" destOrd="0" presId="urn:microsoft.com/office/officeart/2005/8/layout/venn1"/>
    <dgm:cxn modelId="{C9A0419F-16B9-4C80-A9ED-E6A5F920ACA7}" type="presOf" srcId="{58E75CE2-B2EC-44AE-99A2-758118BE348B}" destId="{970B6681-1E2D-4DB2-962F-7BC00D8FF639}" srcOrd="0" destOrd="0" presId="urn:microsoft.com/office/officeart/2005/8/layout/venn1"/>
    <dgm:cxn modelId="{AB6480B3-90C9-40D6-9026-5369C91217C2}" type="presOf" srcId="{CDE13B98-3AE0-4476-9DFC-303296E127CB}" destId="{77212FA8-3A71-4D95-BDFE-195C09198DE8}" srcOrd="1" destOrd="0" presId="urn:microsoft.com/office/officeart/2005/8/layout/venn1"/>
    <dgm:cxn modelId="{55F7E1FF-F6C3-4C78-9DEC-2749AFF50C25}" type="presParOf" srcId="{970B6681-1E2D-4DB2-962F-7BC00D8FF639}" destId="{3CCBC5B3-6D8E-41CE-BBCB-93C49472E789}" srcOrd="0" destOrd="0" presId="urn:microsoft.com/office/officeart/2005/8/layout/venn1"/>
    <dgm:cxn modelId="{CD4EBCF5-A6EB-47F0-BC4A-95F7CA86F62D}" type="presParOf" srcId="{970B6681-1E2D-4DB2-962F-7BC00D8FF639}" destId="{77212FA8-3A71-4D95-BDFE-195C09198DE8}" srcOrd="1" destOrd="0" presId="urn:microsoft.com/office/officeart/2005/8/layout/venn1"/>
    <dgm:cxn modelId="{78C87B7B-07EC-4963-914F-AC1C5B8B98AB}" type="presParOf" srcId="{970B6681-1E2D-4DB2-962F-7BC00D8FF639}" destId="{779D8AC8-5FF6-43DE-8F4A-AC2A1C3EC1D2}" srcOrd="2" destOrd="0" presId="urn:microsoft.com/office/officeart/2005/8/layout/venn1"/>
    <dgm:cxn modelId="{CB8D4F35-5E6F-480C-957B-026EEB2848B0}" type="presParOf" srcId="{970B6681-1E2D-4DB2-962F-7BC00D8FF639}" destId="{97F40247-7A93-4D3B-8470-D7DB49D60AF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C5B3-6D8E-41CE-BBCB-93C49472E789}">
      <dsp:nvSpPr>
        <dsp:cNvPr id="0" name=""/>
        <dsp:cNvSpPr/>
      </dsp:nvSpPr>
      <dsp:spPr>
        <a:xfrm>
          <a:off x="2711546" y="21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341214" y="531757"/>
        <a:ext cx="2599919" cy="3445764"/>
      </dsp:txXfrm>
    </dsp:sp>
    <dsp:sp modelId="{779D8AC8-5FF6-43DE-8F4A-AC2A1C3EC1D2}">
      <dsp:nvSpPr>
        <dsp:cNvPr id="0" name=""/>
        <dsp:cNvSpPr/>
      </dsp:nvSpPr>
      <dsp:spPr>
        <a:xfrm>
          <a:off x="4942674" y="12332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22322" y="544068"/>
        <a:ext cx="2599919" cy="344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C5B3-6D8E-41CE-BBCB-93C49472E789}">
      <dsp:nvSpPr>
        <dsp:cNvPr id="0" name=""/>
        <dsp:cNvSpPr/>
      </dsp:nvSpPr>
      <dsp:spPr>
        <a:xfrm>
          <a:off x="2711546" y="21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341214" y="531757"/>
        <a:ext cx="2599919" cy="3445764"/>
      </dsp:txXfrm>
    </dsp:sp>
    <dsp:sp modelId="{779D8AC8-5FF6-43DE-8F4A-AC2A1C3EC1D2}">
      <dsp:nvSpPr>
        <dsp:cNvPr id="0" name=""/>
        <dsp:cNvSpPr/>
      </dsp:nvSpPr>
      <dsp:spPr>
        <a:xfrm>
          <a:off x="4942674" y="12332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22322" y="544068"/>
        <a:ext cx="2599919" cy="34457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C5B3-6D8E-41CE-BBCB-93C49472E789}">
      <dsp:nvSpPr>
        <dsp:cNvPr id="0" name=""/>
        <dsp:cNvSpPr/>
      </dsp:nvSpPr>
      <dsp:spPr>
        <a:xfrm>
          <a:off x="2711546" y="21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341214" y="531757"/>
        <a:ext cx="2599919" cy="3445764"/>
      </dsp:txXfrm>
    </dsp:sp>
    <dsp:sp modelId="{779D8AC8-5FF6-43DE-8F4A-AC2A1C3EC1D2}">
      <dsp:nvSpPr>
        <dsp:cNvPr id="0" name=""/>
        <dsp:cNvSpPr/>
      </dsp:nvSpPr>
      <dsp:spPr>
        <a:xfrm>
          <a:off x="4942674" y="12332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22322" y="544068"/>
        <a:ext cx="2599919" cy="34457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C5B3-6D8E-41CE-BBCB-93C49472E789}">
      <dsp:nvSpPr>
        <dsp:cNvPr id="0" name=""/>
        <dsp:cNvSpPr/>
      </dsp:nvSpPr>
      <dsp:spPr>
        <a:xfrm>
          <a:off x="2711546" y="21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Web</a:t>
          </a:r>
        </a:p>
      </dsp:txBody>
      <dsp:txXfrm>
        <a:off x="3341214" y="531757"/>
        <a:ext cx="2599919" cy="3445764"/>
      </dsp:txXfrm>
    </dsp:sp>
    <dsp:sp modelId="{779D8AC8-5FF6-43DE-8F4A-AC2A1C3EC1D2}">
      <dsp:nvSpPr>
        <dsp:cNvPr id="0" name=""/>
        <dsp:cNvSpPr/>
      </dsp:nvSpPr>
      <dsp:spPr>
        <a:xfrm>
          <a:off x="4942674" y="12332"/>
          <a:ext cx="4509235" cy="4509235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Native</a:t>
          </a:r>
          <a:endParaRPr lang="en-US" sz="3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22322" y="544068"/>
        <a:ext cx="2599919" cy="3445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238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4F832-B1E1-9C43-B72D-4EED8AAD4BDD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35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68E71F-0371-B240-9D21-16B35815AF5F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50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6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68E71F-0371-B240-9D21-16B35815AF5F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50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00238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BD185-C52D-F04E-8D0B-826E890490D9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32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5E354E-7C3D-4085-96BB-E536625989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123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E82CF0-655A-8744-8B8D-DE374116032F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50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187F9-E618-5648-848D-C1C5B3B5343A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51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5E354E-7C3D-4085-96BB-E536625989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2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5E354E-7C3D-4085-96BB-E536625989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08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4F832-B1E1-9C43-B72D-4EED8AAD4BDD}" type="datetime8">
              <a:t>3/1/2021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35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52622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77180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5">
            <a:extLst>
              <a:ext uri="{FF2B5EF4-FFF2-40B4-BE49-F238E27FC236}">
                <a16:creationId xmlns:a16="http://schemas.microsoft.com/office/drawing/2014/main" id="{4850F551-AAAA-A14A-88C5-1BCE247B2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928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15875" indent="0" algn="l"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DE10E-DCEF-704C-AEA0-546C0BA0471F}" type="datetime1">
              <a:rPr lang="en-US" smtClean="0"/>
              <a:t>3/1/2021</a:t>
            </a:fld>
            <a:endParaRPr lang="en-US"/>
          </a:p>
        </p:txBody>
      </p:sp>
      <p:sp>
        <p:nvSpPr>
          <p:cNvPr id="9" name="Slide Number Placeholder 33">
            <a:extLst>
              <a:ext uri="{FF2B5EF4-FFF2-40B4-BE49-F238E27FC236}">
                <a16:creationId xmlns:a16="http://schemas.microsoft.com/office/drawing/2014/main" id="{E660BE84-64AD-CC42-A02F-0D6BC56B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3998D-8AD6-E44B-B045-6E8C7D3D1E3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E3911-79A5-284E-B2FD-18AD7DCC47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BF570-990D-B244-A865-DB785CA99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1932642"/>
            <a:ext cx="6212354" cy="1769715"/>
          </a:xfrm>
        </p:spPr>
        <p:txBody>
          <a:bodyPr/>
          <a:lstStyle>
            <a:lvl1pPr marL="0" indent="0">
              <a:buNone/>
              <a:defRPr sz="115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XXX,XXX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E1B08-6F48-B84D-BF23-E0F2CDD4CC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613" y="3734456"/>
            <a:ext cx="6211887" cy="43088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5">
            <a:extLst>
              <a:ext uri="{FF2B5EF4-FFF2-40B4-BE49-F238E27FC236}">
                <a16:creationId xmlns:a16="http://schemas.microsoft.com/office/drawing/2014/main" id="{6090236C-2EA3-0E44-9108-115EFD161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928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15875" indent="0" algn="l"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5428-D7AB-574A-897F-9248D262C0CE}" type="datetime1">
              <a:rPr lang="en-US" smtClean="0"/>
              <a:t>3/1/2021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87A13-AC5C-DE4D-8CCB-84DC4806C2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9280" y="5866957"/>
            <a:ext cx="6211887" cy="276999"/>
          </a:xfrm>
        </p:spPr>
        <p:txBody>
          <a:bodyPr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2" name="Slide Number Placeholder 33">
            <a:extLst>
              <a:ext uri="{FF2B5EF4-FFF2-40B4-BE49-F238E27FC236}">
                <a16:creationId xmlns:a16="http://schemas.microsoft.com/office/drawing/2014/main" id="{1A8590E3-FF91-6E48-B0E6-79C46A839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3998D-8AD6-E44B-B045-6E8C7D3D1E3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B777-A403-9F46-AA63-4FEF83C2D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Date Placeholder 35">
            <a:extLst>
              <a:ext uri="{FF2B5EF4-FFF2-40B4-BE49-F238E27FC236}">
                <a16:creationId xmlns:a16="http://schemas.microsoft.com/office/drawing/2014/main" id="{3D8F51C1-DC44-2B4C-8C4B-EA334E69D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928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15875" indent="0" algn="l"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BCB74-380E-3140-9A34-B5652C6C4C16}" type="datetime1">
              <a:rPr lang="en-US"/>
              <a:t>3/1/2021</a:t>
            </a:fld>
            <a:endParaRPr lang="en-US"/>
          </a:p>
        </p:txBody>
      </p:sp>
      <p:sp>
        <p:nvSpPr>
          <p:cNvPr id="9" name="Slide Number Placeholder 33">
            <a:extLst>
              <a:ext uri="{FF2B5EF4-FFF2-40B4-BE49-F238E27FC236}">
                <a16:creationId xmlns:a16="http://schemas.microsoft.com/office/drawing/2014/main" id="{BE2CD975-9711-2149-A7E6-A3C40B6BC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3998D-8AD6-E44B-B045-6E8C7D3D1E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54F83-17BF-5145-B612-A7548CC4909A}"/>
              </a:ext>
            </a:extLst>
          </p:cNvPr>
          <p:cNvSpPr txBox="1"/>
          <p:nvPr userDrawn="1"/>
        </p:nvSpPr>
        <p:spPr>
          <a:xfrm>
            <a:off x="566789" y="576618"/>
            <a:ext cx="17647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latin typeface="+mj-lt"/>
              </a:rPr>
              <a:t>Microsoft Edge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C99C3-1F70-A440-929E-93F847B82B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DBA23D-2DCE-3148-94EF-3E994565E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5539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MS logo gray - EMF" descr="Microsoft logo, gray text version">
            <a:extLst>
              <a:ext uri="{FF2B5EF4-FFF2-40B4-BE49-F238E27FC236}">
                <a16:creationId xmlns:a16="http://schemas.microsoft.com/office/drawing/2014/main" id="{1E483DF7-372B-A44D-8939-0F63980FF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124124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9377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40"/>
            <a:ext cx="3468956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966418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5">
            <a:extLst>
              <a:ext uri="{FF2B5EF4-FFF2-40B4-BE49-F238E27FC236}">
                <a16:creationId xmlns:a16="http://schemas.microsoft.com/office/drawing/2014/main" id="{18759332-4A04-7546-B567-582682690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928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15875" indent="0" algn="l"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DC7B8-09A9-364A-9FA7-FC33C2DAADB0}" type="datetime1">
              <a:rPr lang="en-US" smtClean="0"/>
              <a:t>3/1/2021</a:t>
            </a:fld>
            <a:endParaRPr lang="en-US"/>
          </a:p>
        </p:txBody>
      </p:sp>
      <p:sp>
        <p:nvSpPr>
          <p:cNvPr id="10" name="Slide Number Placeholder 33">
            <a:extLst>
              <a:ext uri="{FF2B5EF4-FFF2-40B4-BE49-F238E27FC236}">
                <a16:creationId xmlns:a16="http://schemas.microsoft.com/office/drawing/2014/main" id="{75FBFA85-CF5F-2A4D-A5E6-9FF0C1C6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3998D-8AD6-E44B-B045-6E8C7D3D1E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B44F8-1DC5-5843-A08B-09A1BB01A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721474"/>
          </a:xfrm>
          <a:solidFill>
            <a:schemeClr val="bg1"/>
          </a:solid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Date Placeholder 35">
            <a:extLst>
              <a:ext uri="{FF2B5EF4-FFF2-40B4-BE49-F238E27FC236}">
                <a16:creationId xmlns:a16="http://schemas.microsoft.com/office/drawing/2014/main" id="{5C5AB763-2DDC-E14F-8E4A-FD36F40D8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928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15875" indent="0" algn="l"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9C756-23BC-4345-929F-B0C548B4EB1C}" type="datetime1">
              <a:rPr lang="en-US"/>
              <a:t>3/1/2021</a:t>
            </a:fld>
            <a:endParaRPr lang="en-US"/>
          </a:p>
        </p:txBody>
      </p:sp>
      <p:sp>
        <p:nvSpPr>
          <p:cNvPr id="8" name="Slide Number Placeholder 33">
            <a:extLst>
              <a:ext uri="{FF2B5EF4-FFF2-40B4-BE49-F238E27FC236}">
                <a16:creationId xmlns:a16="http://schemas.microsoft.com/office/drawing/2014/main" id="{AEDAC9CF-B921-F741-8288-B560147C7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523998D-8AD6-E44B-B045-6E8C7D3D1E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81819-6E3A-6749-99BA-9BDC29D783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7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4" r:id="rId13"/>
    <p:sldLayoutId id="2147483705" r:id="rId14"/>
    <p:sldLayoutId id="2147483706" r:id="rId15"/>
    <p:sldLayoutId id="2147483707" r:id="rId16"/>
    <p:sldLayoutId id="2147483709" r:id="rId17"/>
    <p:sldLayoutId id="214748371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viewfeedbac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view2" TargetMode="External"/><Relationship Id="rId2" Type="http://schemas.openxmlformats.org/officeDocument/2006/relationships/hyperlink" Target="https://aka.ms/webviewfeedback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aka.ms/webview2Ent" TargetMode="External"/><Relationship Id="rId4" Type="http://schemas.openxmlformats.org/officeDocument/2006/relationships/hyperlink" Target="http://aka.ms/wvr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Bringing the best of the Web to your .NET apps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Palak Goel</a:t>
            </a:r>
          </a:p>
          <a:p>
            <a:r>
              <a:rPr lang="en-US" i="1" dirty="0"/>
              <a:t>Program Manager</a:t>
            </a:r>
          </a:p>
          <a:p>
            <a:r>
              <a:rPr lang="en-US" dirty="0"/>
              <a:t>February 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1B071-AEF9-41B8-92E0-AB6F04AE7ACE}"/>
              </a:ext>
            </a:extLst>
          </p:cNvPr>
          <p:cNvSpPr txBox="1"/>
          <p:nvPr/>
        </p:nvSpPr>
        <p:spPr>
          <a:xfrm>
            <a:off x="3047338" y="3369567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A9CFBB5B-C611-49B3-8E7F-3359F1E01754}"/>
              </a:ext>
            </a:extLst>
          </p:cNvPr>
          <p:cNvSpPr txBox="1">
            <a:spLocks/>
          </p:cNvSpPr>
          <p:nvPr/>
        </p:nvSpPr>
        <p:spPr>
          <a:xfrm>
            <a:off x="584200" y="2305840"/>
            <a:ext cx="346895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1" name="globe_6" title="Icon of a monitor in front of a sphere made of lines">
            <a:extLst>
              <a:ext uri="{FF2B5EF4-FFF2-40B4-BE49-F238E27FC236}">
                <a16:creationId xmlns:a16="http://schemas.microsoft.com/office/drawing/2014/main" id="{AA1619E7-3F39-4237-8643-CB1F0D7C7C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2504410"/>
            <a:ext cx="269863" cy="289092"/>
          </a:xfrm>
          <a:custGeom>
            <a:avLst/>
            <a:gdLst>
              <a:gd name="T0" fmla="*/ 210 w 296"/>
              <a:gd name="T1" fmla="*/ 147 h 318"/>
              <a:gd name="T2" fmla="*/ 105 w 296"/>
              <a:gd name="T3" fmla="*/ 147 h 318"/>
              <a:gd name="T4" fmla="*/ 105 w 296"/>
              <a:gd name="T5" fmla="*/ 140 h 318"/>
              <a:gd name="T6" fmla="*/ 109 w 296"/>
              <a:gd name="T7" fmla="*/ 83 h 318"/>
              <a:gd name="T8" fmla="*/ 157 w 296"/>
              <a:gd name="T9" fmla="*/ 0 h 318"/>
              <a:gd name="T10" fmla="*/ 157 w 296"/>
              <a:gd name="T11" fmla="*/ 0 h 318"/>
              <a:gd name="T12" fmla="*/ 159 w 296"/>
              <a:gd name="T13" fmla="*/ 0 h 318"/>
              <a:gd name="T14" fmla="*/ 206 w 296"/>
              <a:gd name="T15" fmla="*/ 83 h 318"/>
              <a:gd name="T16" fmla="*/ 210 w 296"/>
              <a:gd name="T17" fmla="*/ 137 h 318"/>
              <a:gd name="T18" fmla="*/ 210 w 296"/>
              <a:gd name="T19" fmla="*/ 147 h 318"/>
              <a:gd name="T20" fmla="*/ 31 w 296"/>
              <a:gd name="T21" fmla="*/ 83 h 318"/>
              <a:gd name="T22" fmla="*/ 284 w 296"/>
              <a:gd name="T23" fmla="*/ 83 h 318"/>
              <a:gd name="T24" fmla="*/ 286 w 296"/>
              <a:gd name="T25" fmla="*/ 189 h 318"/>
              <a:gd name="T26" fmla="*/ 286 w 296"/>
              <a:gd name="T27" fmla="*/ 189 h 318"/>
              <a:gd name="T28" fmla="*/ 210 w 296"/>
              <a:gd name="T29" fmla="*/ 189 h 318"/>
              <a:gd name="T30" fmla="*/ 19 w 296"/>
              <a:gd name="T31" fmla="*/ 147 h 318"/>
              <a:gd name="T32" fmla="*/ 0 w 296"/>
              <a:gd name="T33" fmla="*/ 147 h 318"/>
              <a:gd name="T34" fmla="*/ 0 w 296"/>
              <a:gd name="T35" fmla="*/ 277 h 318"/>
              <a:gd name="T36" fmla="*/ 106 w 296"/>
              <a:gd name="T37" fmla="*/ 277 h 318"/>
              <a:gd name="T38" fmla="*/ 157 w 296"/>
              <a:gd name="T39" fmla="*/ 277 h 318"/>
              <a:gd name="T40" fmla="*/ 210 w 296"/>
              <a:gd name="T41" fmla="*/ 189 h 318"/>
              <a:gd name="T42" fmla="*/ 210 w 296"/>
              <a:gd name="T43" fmla="*/ 267 h 318"/>
              <a:gd name="T44" fmla="*/ 286 w 296"/>
              <a:gd name="T45" fmla="*/ 189 h 318"/>
              <a:gd name="T46" fmla="*/ 296 w 296"/>
              <a:gd name="T47" fmla="*/ 139 h 318"/>
              <a:gd name="T48" fmla="*/ 159 w 296"/>
              <a:gd name="T49" fmla="*/ 0 h 318"/>
              <a:gd name="T50" fmla="*/ 157 w 296"/>
              <a:gd name="T51" fmla="*/ 0 h 318"/>
              <a:gd name="T52" fmla="*/ 157 w 296"/>
              <a:gd name="T53" fmla="*/ 0 h 318"/>
              <a:gd name="T54" fmla="*/ 31 w 296"/>
              <a:gd name="T55" fmla="*/ 83 h 318"/>
              <a:gd name="T56" fmla="*/ 19 w 296"/>
              <a:gd name="T57" fmla="*/ 139 h 318"/>
              <a:gd name="T58" fmla="*/ 19 w 296"/>
              <a:gd name="T59" fmla="*/ 147 h 318"/>
              <a:gd name="T60" fmla="*/ 105 w 296"/>
              <a:gd name="T61" fmla="*/ 147 h 318"/>
              <a:gd name="T62" fmla="*/ 210 w 296"/>
              <a:gd name="T63" fmla="*/ 147 h 318"/>
              <a:gd name="T64" fmla="*/ 210 w 296"/>
              <a:gd name="T65" fmla="*/ 189 h 318"/>
              <a:gd name="T66" fmla="*/ 157 w 296"/>
              <a:gd name="T67" fmla="*/ 277 h 318"/>
              <a:gd name="T68" fmla="*/ 210 w 296"/>
              <a:gd name="T69" fmla="*/ 277 h 318"/>
              <a:gd name="T70" fmla="*/ 210 w 296"/>
              <a:gd name="T71" fmla="*/ 267 h 318"/>
              <a:gd name="T72" fmla="*/ 57 w 296"/>
              <a:gd name="T73" fmla="*/ 318 h 318"/>
              <a:gd name="T74" fmla="*/ 154 w 296"/>
              <a:gd name="T75" fmla="*/ 318 h 318"/>
              <a:gd name="T76" fmla="*/ 106 w 296"/>
              <a:gd name="T77" fmla="*/ 277 h 318"/>
              <a:gd name="T78" fmla="*/ 106 w 296"/>
              <a:gd name="T79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6" h="318">
                <a:moveTo>
                  <a:pt x="210" y="147"/>
                </a:moveTo>
                <a:cubicBezTo>
                  <a:pt x="105" y="147"/>
                  <a:pt x="105" y="147"/>
                  <a:pt x="105" y="147"/>
                </a:cubicBezTo>
                <a:cubicBezTo>
                  <a:pt x="105" y="145"/>
                  <a:pt x="105" y="142"/>
                  <a:pt x="105" y="140"/>
                </a:cubicBezTo>
                <a:cubicBezTo>
                  <a:pt x="105" y="120"/>
                  <a:pt x="106" y="100"/>
                  <a:pt x="109" y="83"/>
                </a:cubicBezTo>
                <a:cubicBezTo>
                  <a:pt x="118" y="35"/>
                  <a:pt x="136" y="1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8" y="0"/>
                  <a:pt x="159" y="0"/>
                  <a:pt x="159" y="0"/>
                </a:cubicBezTo>
                <a:cubicBezTo>
                  <a:pt x="180" y="2"/>
                  <a:pt x="198" y="35"/>
                  <a:pt x="206" y="83"/>
                </a:cubicBezTo>
                <a:cubicBezTo>
                  <a:pt x="208" y="100"/>
                  <a:pt x="210" y="118"/>
                  <a:pt x="210" y="137"/>
                </a:cubicBezTo>
                <a:cubicBezTo>
                  <a:pt x="210" y="142"/>
                  <a:pt x="210" y="147"/>
                  <a:pt x="210" y="147"/>
                </a:cubicBezTo>
                <a:close/>
                <a:moveTo>
                  <a:pt x="31" y="83"/>
                </a:moveTo>
                <a:cubicBezTo>
                  <a:pt x="284" y="83"/>
                  <a:pt x="284" y="83"/>
                  <a:pt x="284" y="83"/>
                </a:cubicBezTo>
                <a:moveTo>
                  <a:pt x="286" y="189"/>
                </a:moveTo>
                <a:cubicBezTo>
                  <a:pt x="286" y="189"/>
                  <a:pt x="286" y="189"/>
                  <a:pt x="286" y="189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9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277"/>
                  <a:pt x="0" y="277"/>
                  <a:pt x="0" y="277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157" y="277"/>
                  <a:pt x="157" y="277"/>
                  <a:pt x="157" y="277"/>
                </a:cubicBezTo>
                <a:moveTo>
                  <a:pt x="210" y="18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45" y="252"/>
                  <a:pt x="272" y="224"/>
                  <a:pt x="286" y="189"/>
                </a:cubicBezTo>
                <a:cubicBezTo>
                  <a:pt x="292" y="174"/>
                  <a:pt x="296" y="156"/>
                  <a:pt x="296" y="139"/>
                </a:cubicBezTo>
                <a:cubicBezTo>
                  <a:pt x="296" y="63"/>
                  <a:pt x="235" y="1"/>
                  <a:pt x="159" y="0"/>
                </a:cubicBezTo>
                <a:cubicBezTo>
                  <a:pt x="159" y="0"/>
                  <a:pt x="158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01" y="0"/>
                  <a:pt x="52" y="34"/>
                  <a:pt x="31" y="83"/>
                </a:cubicBezTo>
                <a:cubicBezTo>
                  <a:pt x="23" y="100"/>
                  <a:pt x="19" y="119"/>
                  <a:pt x="19" y="139"/>
                </a:cubicBezTo>
                <a:cubicBezTo>
                  <a:pt x="19" y="142"/>
                  <a:pt x="19" y="145"/>
                  <a:pt x="19" y="147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210" y="147"/>
                  <a:pt x="210" y="147"/>
                  <a:pt x="210" y="147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57" y="277"/>
                </a:moveTo>
                <a:cubicBezTo>
                  <a:pt x="210" y="277"/>
                  <a:pt x="210" y="277"/>
                  <a:pt x="210" y="277"/>
                </a:cubicBezTo>
                <a:cubicBezTo>
                  <a:pt x="210" y="267"/>
                  <a:pt x="210" y="267"/>
                  <a:pt x="210" y="267"/>
                </a:cubicBezTo>
                <a:moveTo>
                  <a:pt x="57" y="318"/>
                </a:moveTo>
                <a:cubicBezTo>
                  <a:pt x="154" y="318"/>
                  <a:pt x="154" y="318"/>
                  <a:pt x="154" y="318"/>
                </a:cubicBezTo>
                <a:moveTo>
                  <a:pt x="106" y="277"/>
                </a:moveTo>
                <a:cubicBezTo>
                  <a:pt x="106" y="318"/>
                  <a:pt x="106" y="318"/>
                  <a:pt x="106" y="31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network" title="Icon of a device or computer network">
            <a:extLst>
              <a:ext uri="{FF2B5EF4-FFF2-40B4-BE49-F238E27FC236}">
                <a16:creationId xmlns:a16="http://schemas.microsoft.com/office/drawing/2014/main" id="{F624F8E3-EC5F-4076-8138-4FBDF368C2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177838"/>
            <a:ext cx="259496" cy="270196"/>
          </a:xfrm>
          <a:custGeom>
            <a:avLst/>
            <a:gdLst>
              <a:gd name="T0" fmla="*/ 328 w 388"/>
              <a:gd name="T1" fmla="*/ 260 h 404"/>
              <a:gd name="T2" fmla="*/ 15 w 388"/>
              <a:gd name="T3" fmla="*/ 260 h 404"/>
              <a:gd name="T4" fmla="*/ 15 w 388"/>
              <a:gd name="T5" fmla="*/ 57 h 404"/>
              <a:gd name="T6" fmla="*/ 328 w 388"/>
              <a:gd name="T7" fmla="*/ 57 h 404"/>
              <a:gd name="T8" fmla="*/ 328 w 388"/>
              <a:gd name="T9" fmla="*/ 260 h 404"/>
              <a:gd name="T10" fmla="*/ 328 w 388"/>
              <a:gd name="T11" fmla="*/ 203 h 404"/>
              <a:gd name="T12" fmla="*/ 388 w 388"/>
              <a:gd name="T13" fmla="*/ 203 h 404"/>
              <a:gd name="T14" fmla="*/ 388 w 388"/>
              <a:gd name="T15" fmla="*/ 0 h 404"/>
              <a:gd name="T16" fmla="*/ 69 w 388"/>
              <a:gd name="T17" fmla="*/ 0 h 404"/>
              <a:gd name="T18" fmla="*/ 69 w 388"/>
              <a:gd name="T19" fmla="*/ 57 h 404"/>
              <a:gd name="T20" fmla="*/ 271 w 388"/>
              <a:gd name="T21" fmla="*/ 404 h 404"/>
              <a:gd name="T22" fmla="*/ 271 w 388"/>
              <a:gd name="T23" fmla="*/ 347 h 404"/>
              <a:gd name="T24" fmla="*/ 215 w 388"/>
              <a:gd name="T25" fmla="*/ 347 h 404"/>
              <a:gd name="T26" fmla="*/ 215 w 388"/>
              <a:gd name="T27" fmla="*/ 318 h 404"/>
              <a:gd name="T28" fmla="*/ 157 w 388"/>
              <a:gd name="T29" fmla="*/ 318 h 404"/>
              <a:gd name="T30" fmla="*/ 157 w 388"/>
              <a:gd name="T31" fmla="*/ 347 h 404"/>
              <a:gd name="T32" fmla="*/ 97 w 388"/>
              <a:gd name="T33" fmla="*/ 347 h 404"/>
              <a:gd name="T34" fmla="*/ 97 w 388"/>
              <a:gd name="T35" fmla="*/ 404 h 404"/>
              <a:gd name="T36" fmla="*/ 187 w 388"/>
              <a:gd name="T37" fmla="*/ 404 h 404"/>
              <a:gd name="T38" fmla="*/ 271 w 388"/>
              <a:gd name="T39" fmla="*/ 404 h 404"/>
              <a:gd name="T40" fmla="*/ 97 w 388"/>
              <a:gd name="T41" fmla="*/ 374 h 404"/>
              <a:gd name="T42" fmla="*/ 0 w 388"/>
              <a:gd name="T43" fmla="*/ 374 h 404"/>
              <a:gd name="T44" fmla="*/ 271 w 388"/>
              <a:gd name="T45" fmla="*/ 374 h 404"/>
              <a:gd name="T46" fmla="*/ 369 w 388"/>
              <a:gd name="T47" fmla="*/ 374 h 404"/>
              <a:gd name="T48" fmla="*/ 184 w 388"/>
              <a:gd name="T49" fmla="*/ 318 h 404"/>
              <a:gd name="T50" fmla="*/ 184 w 388"/>
              <a:gd name="T51" fmla="*/ 26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8" h="404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Pen" title="Icon of a surface pen with a drawn line below it">
            <a:extLst>
              <a:ext uri="{FF2B5EF4-FFF2-40B4-BE49-F238E27FC236}">
                <a16:creationId xmlns:a16="http://schemas.microsoft.com/office/drawing/2014/main" id="{CD9EFE7E-9808-4A33-AA55-0C8589CB73E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826520"/>
            <a:ext cx="285262" cy="289091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manager" title="Icon of three people with lines connecting them">
            <a:extLst>
              <a:ext uri="{FF2B5EF4-FFF2-40B4-BE49-F238E27FC236}">
                <a16:creationId xmlns:a16="http://schemas.microsoft.com/office/drawing/2014/main" id="{64996684-2518-48D6-84C6-4E971F0F14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4494687"/>
            <a:ext cx="286815" cy="289091"/>
          </a:xfrm>
          <a:custGeom>
            <a:avLst/>
            <a:gdLst>
              <a:gd name="T0" fmla="*/ 128 w 348"/>
              <a:gd name="T1" fmla="*/ 46 h 352"/>
              <a:gd name="T2" fmla="*/ 174 w 348"/>
              <a:gd name="T3" fmla="*/ 0 h 352"/>
              <a:gd name="T4" fmla="*/ 220 w 348"/>
              <a:gd name="T5" fmla="*/ 46 h 352"/>
              <a:gd name="T6" fmla="*/ 174 w 348"/>
              <a:gd name="T7" fmla="*/ 91 h 352"/>
              <a:gd name="T8" fmla="*/ 128 w 348"/>
              <a:gd name="T9" fmla="*/ 46 h 352"/>
              <a:gd name="T10" fmla="*/ 231 w 348"/>
              <a:gd name="T11" fmla="*/ 148 h 352"/>
              <a:gd name="T12" fmla="*/ 174 w 348"/>
              <a:gd name="T13" fmla="*/ 91 h 352"/>
              <a:gd name="T14" fmla="*/ 117 w 348"/>
              <a:gd name="T15" fmla="*/ 148 h 352"/>
              <a:gd name="T16" fmla="*/ 57 w 348"/>
              <a:gd name="T17" fmla="*/ 295 h 352"/>
              <a:gd name="T18" fmla="*/ 102 w 348"/>
              <a:gd name="T19" fmla="*/ 249 h 352"/>
              <a:gd name="T20" fmla="*/ 57 w 348"/>
              <a:gd name="T21" fmla="*/ 204 h 352"/>
              <a:gd name="T22" fmla="*/ 11 w 348"/>
              <a:gd name="T23" fmla="*/ 249 h 352"/>
              <a:gd name="T24" fmla="*/ 57 w 348"/>
              <a:gd name="T25" fmla="*/ 295 h 352"/>
              <a:gd name="T26" fmla="*/ 114 w 348"/>
              <a:gd name="T27" fmla="*/ 352 h 352"/>
              <a:gd name="T28" fmla="*/ 57 w 348"/>
              <a:gd name="T29" fmla="*/ 295 h 352"/>
              <a:gd name="T30" fmla="*/ 0 w 348"/>
              <a:gd name="T31" fmla="*/ 352 h 352"/>
              <a:gd name="T32" fmla="*/ 291 w 348"/>
              <a:gd name="T33" fmla="*/ 295 h 352"/>
              <a:gd name="T34" fmla="*/ 337 w 348"/>
              <a:gd name="T35" fmla="*/ 249 h 352"/>
              <a:gd name="T36" fmla="*/ 291 w 348"/>
              <a:gd name="T37" fmla="*/ 204 h 352"/>
              <a:gd name="T38" fmla="*/ 246 w 348"/>
              <a:gd name="T39" fmla="*/ 249 h 352"/>
              <a:gd name="T40" fmla="*/ 291 w 348"/>
              <a:gd name="T41" fmla="*/ 295 h 352"/>
              <a:gd name="T42" fmla="*/ 348 w 348"/>
              <a:gd name="T43" fmla="*/ 352 h 352"/>
              <a:gd name="T44" fmla="*/ 291 w 348"/>
              <a:gd name="T45" fmla="*/ 295 h 352"/>
              <a:gd name="T46" fmla="*/ 234 w 348"/>
              <a:gd name="T47" fmla="*/ 352 h 352"/>
              <a:gd name="T48" fmla="*/ 224 w 348"/>
              <a:gd name="T49" fmla="*/ 219 h 352"/>
              <a:gd name="T50" fmla="*/ 174 w 348"/>
              <a:gd name="T51" fmla="*/ 169 h 352"/>
              <a:gd name="T52" fmla="*/ 124 w 348"/>
              <a:gd name="T53" fmla="*/ 219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8" h="352">
                <a:moveTo>
                  <a:pt x="128" y="46"/>
                </a:moveTo>
                <a:cubicBezTo>
                  <a:pt x="128" y="20"/>
                  <a:pt x="149" y="0"/>
                  <a:pt x="174" y="0"/>
                </a:cubicBezTo>
                <a:cubicBezTo>
                  <a:pt x="199" y="0"/>
                  <a:pt x="220" y="20"/>
                  <a:pt x="220" y="46"/>
                </a:cubicBezTo>
                <a:cubicBezTo>
                  <a:pt x="220" y="71"/>
                  <a:pt x="199" y="91"/>
                  <a:pt x="174" y="91"/>
                </a:cubicBezTo>
                <a:cubicBezTo>
                  <a:pt x="149" y="91"/>
                  <a:pt x="128" y="71"/>
                  <a:pt x="128" y="46"/>
                </a:cubicBezTo>
                <a:close/>
                <a:moveTo>
                  <a:pt x="231" y="148"/>
                </a:moveTo>
                <a:cubicBezTo>
                  <a:pt x="231" y="117"/>
                  <a:pt x="206" y="91"/>
                  <a:pt x="174" y="91"/>
                </a:cubicBezTo>
                <a:cubicBezTo>
                  <a:pt x="142" y="91"/>
                  <a:pt x="117" y="117"/>
                  <a:pt x="117" y="148"/>
                </a:cubicBezTo>
                <a:moveTo>
                  <a:pt x="57" y="295"/>
                </a:moveTo>
                <a:cubicBezTo>
                  <a:pt x="82" y="295"/>
                  <a:pt x="102" y="275"/>
                  <a:pt x="102" y="249"/>
                </a:cubicBezTo>
                <a:cubicBezTo>
                  <a:pt x="102" y="224"/>
                  <a:pt x="82" y="204"/>
                  <a:pt x="57" y="204"/>
                </a:cubicBezTo>
                <a:cubicBezTo>
                  <a:pt x="32" y="204"/>
                  <a:pt x="11" y="224"/>
                  <a:pt x="11" y="249"/>
                </a:cubicBezTo>
                <a:cubicBezTo>
                  <a:pt x="11" y="275"/>
                  <a:pt x="32" y="295"/>
                  <a:pt x="57" y="295"/>
                </a:cubicBezTo>
                <a:close/>
                <a:moveTo>
                  <a:pt x="114" y="352"/>
                </a:moveTo>
                <a:cubicBezTo>
                  <a:pt x="114" y="320"/>
                  <a:pt x="88" y="295"/>
                  <a:pt x="57" y="295"/>
                </a:cubicBezTo>
                <a:cubicBezTo>
                  <a:pt x="25" y="295"/>
                  <a:pt x="0" y="320"/>
                  <a:pt x="0" y="352"/>
                </a:cubicBezTo>
                <a:moveTo>
                  <a:pt x="291" y="295"/>
                </a:moveTo>
                <a:cubicBezTo>
                  <a:pt x="316" y="295"/>
                  <a:pt x="337" y="275"/>
                  <a:pt x="337" y="249"/>
                </a:cubicBezTo>
                <a:cubicBezTo>
                  <a:pt x="337" y="224"/>
                  <a:pt x="316" y="204"/>
                  <a:pt x="291" y="204"/>
                </a:cubicBezTo>
                <a:cubicBezTo>
                  <a:pt x="266" y="204"/>
                  <a:pt x="246" y="224"/>
                  <a:pt x="246" y="249"/>
                </a:cubicBezTo>
                <a:cubicBezTo>
                  <a:pt x="246" y="275"/>
                  <a:pt x="266" y="295"/>
                  <a:pt x="291" y="295"/>
                </a:cubicBezTo>
                <a:close/>
                <a:moveTo>
                  <a:pt x="348" y="352"/>
                </a:moveTo>
                <a:cubicBezTo>
                  <a:pt x="348" y="320"/>
                  <a:pt x="323" y="295"/>
                  <a:pt x="291" y="295"/>
                </a:cubicBezTo>
                <a:cubicBezTo>
                  <a:pt x="260" y="295"/>
                  <a:pt x="234" y="320"/>
                  <a:pt x="234" y="352"/>
                </a:cubicBezTo>
                <a:moveTo>
                  <a:pt x="224" y="219"/>
                </a:moveTo>
                <a:cubicBezTo>
                  <a:pt x="174" y="169"/>
                  <a:pt x="174" y="169"/>
                  <a:pt x="174" y="169"/>
                </a:cubicBezTo>
                <a:cubicBezTo>
                  <a:pt x="124" y="219"/>
                  <a:pt x="124" y="219"/>
                  <a:pt x="124" y="219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EFA9478-A4CB-467B-A6CE-29545825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WebView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78546-F845-4C4A-8538-5459EA6C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63" y="849276"/>
            <a:ext cx="7319177" cy="6231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A43ED-C428-4D11-94BF-04117A82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88" y="1437494"/>
            <a:ext cx="6456446" cy="4519513"/>
          </a:xfrm>
          <a:prstGeom prst="rect">
            <a:avLst/>
          </a:prstGeom>
        </p:spPr>
      </p:pic>
      <p:sp>
        <p:nvSpPr>
          <p:cNvPr id="7" name="Arrow: Pentagon 93">
            <a:extLst>
              <a:ext uri="{FF2B5EF4-FFF2-40B4-BE49-F238E27FC236}">
                <a16:creationId xmlns:a16="http://schemas.microsoft.com/office/drawing/2014/main" id="{0E80D0F1-06C4-4500-8C63-AF5D9F4A4AEE}"/>
              </a:ext>
            </a:extLst>
          </p:cNvPr>
          <p:cNvSpPr/>
          <p:nvPr/>
        </p:nvSpPr>
        <p:spPr bwMode="auto">
          <a:xfrm rot="10800000" flipH="1" flipV="1">
            <a:off x="1384100" y="2285029"/>
            <a:ext cx="2197299" cy="445808"/>
          </a:xfrm>
          <a:prstGeom prst="homePlate">
            <a:avLst>
              <a:gd name="adj" fmla="val 11032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WebView</a:t>
            </a:r>
          </a:p>
        </p:txBody>
      </p:sp>
    </p:spTree>
    <p:extLst>
      <p:ext uri="{BB962C8B-B14F-4D97-AF65-F5344CB8AC3E}">
        <p14:creationId xmlns:p14="http://schemas.microsoft.com/office/powerpoint/2010/main" val="3109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CA70-3985-463F-9B44-A2973C07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Legacy Controls on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E6594-6FB8-45F4-9DCC-41B374AAD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2989" y="4151448"/>
            <a:ext cx="3896360" cy="9417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 err="1"/>
              <a:t>WebBrowser</a:t>
            </a:r>
            <a:r>
              <a:rPr lang="en-US" sz="2400" b="1" dirty="0"/>
              <a:t> control</a:t>
            </a:r>
          </a:p>
          <a:p>
            <a:r>
              <a:rPr lang="en-US" sz="2400" dirty="0"/>
              <a:t>Based on MSHTML (IE)</a:t>
            </a:r>
          </a:p>
          <a:p>
            <a:r>
              <a:rPr lang="en-US" sz="2400" dirty="0"/>
              <a:t>Supported across Windows</a:t>
            </a:r>
          </a:p>
        </p:txBody>
      </p:sp>
      <p:pic>
        <p:nvPicPr>
          <p:cNvPr id="1030" name="Picture 6" descr="Internet Explorer - Wikipedia">
            <a:extLst>
              <a:ext uri="{FF2B5EF4-FFF2-40B4-BE49-F238E27FC236}">
                <a16:creationId xmlns:a16="http://schemas.microsoft.com/office/drawing/2014/main" id="{EB98F1DB-06A3-41EA-9FF6-AF1554BE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59" y="1983033"/>
            <a:ext cx="1615019" cy="16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Edge Logo PNG Transparent &amp; SVG Vector - Freebie Supply">
            <a:extLst>
              <a:ext uri="{FF2B5EF4-FFF2-40B4-BE49-F238E27FC236}">
                <a16:creationId xmlns:a16="http://schemas.microsoft.com/office/drawing/2014/main" id="{980F9BD2-9179-4BCB-AA25-8A0615B5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24" y="2113942"/>
            <a:ext cx="1349513" cy="146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6CEECD5-BBE9-412A-B775-7CDA17B8E955}"/>
              </a:ext>
            </a:extLst>
          </p:cNvPr>
          <p:cNvSpPr txBox="1">
            <a:spLocks/>
          </p:cNvSpPr>
          <p:nvPr/>
        </p:nvSpPr>
        <p:spPr>
          <a:xfrm>
            <a:off x="6540933" y="4151448"/>
            <a:ext cx="4493859" cy="94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err="1"/>
              <a:t>EdgeHTML</a:t>
            </a:r>
            <a:r>
              <a:rPr lang="en-US" sz="2400" b="1" dirty="0"/>
              <a:t> WebView</a:t>
            </a:r>
          </a:p>
          <a:p>
            <a:r>
              <a:rPr lang="en-US" sz="2400" dirty="0"/>
              <a:t>Based on </a:t>
            </a:r>
            <a:r>
              <a:rPr lang="en-US" sz="2400" dirty="0" err="1"/>
              <a:t>EdgeHTML</a:t>
            </a:r>
            <a:endParaRPr lang="en-US" sz="2400" dirty="0"/>
          </a:p>
          <a:p>
            <a:r>
              <a:rPr lang="en-US" sz="2400" dirty="0"/>
              <a:t>Limited availability on Win10</a:t>
            </a:r>
          </a:p>
          <a:p>
            <a:r>
              <a:rPr lang="en-US" sz="2400" dirty="0"/>
              <a:t>Inconsistent across OS versions</a:t>
            </a:r>
          </a:p>
        </p:txBody>
      </p:sp>
    </p:spTree>
    <p:extLst>
      <p:ext uri="{BB962C8B-B14F-4D97-AF65-F5344CB8AC3E}">
        <p14:creationId xmlns:p14="http://schemas.microsoft.com/office/powerpoint/2010/main" val="20714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WebView2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9C1EE2-7B02-4DA2-A55F-99F318F8B7B5}"/>
              </a:ext>
            </a:extLst>
          </p:cNvPr>
          <p:cNvGrpSpPr/>
          <p:nvPr/>
        </p:nvGrpSpPr>
        <p:grpSpPr>
          <a:xfrm>
            <a:off x="1353059" y="3940419"/>
            <a:ext cx="7155509" cy="776957"/>
            <a:chOff x="1353059" y="3940419"/>
            <a:chExt cx="7155509" cy="776957"/>
          </a:xfrm>
        </p:grpSpPr>
        <p:pic>
          <p:nvPicPr>
            <p:cNvPr id="82" name="Graphic 81" descr="Browser window">
              <a:extLst>
                <a:ext uri="{FF2B5EF4-FFF2-40B4-BE49-F238E27FC236}">
                  <a16:creationId xmlns:a16="http://schemas.microsoft.com/office/drawing/2014/main" id="{47A3243E-EABA-4619-9E3D-FEEFC56A8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3059" y="3940419"/>
              <a:ext cx="776957" cy="776957"/>
            </a:xfrm>
            <a:prstGeom prst="rect">
              <a:avLst/>
            </a:prstGeom>
          </p:spPr>
        </p:pic>
        <p:sp>
          <p:nvSpPr>
            <p:cNvPr id="84" name="Text Placeholder 2">
              <a:extLst>
                <a:ext uri="{FF2B5EF4-FFF2-40B4-BE49-F238E27FC236}">
                  <a16:creationId xmlns:a16="http://schemas.microsoft.com/office/drawing/2014/main" id="{40B4D055-EE0F-400F-8328-5A8DE0364497}"/>
                </a:ext>
              </a:extLst>
            </p:cNvPr>
            <p:cNvSpPr txBox="1">
              <a:spLocks/>
            </p:cNvSpPr>
            <p:nvPr/>
          </p:nvSpPr>
          <p:spPr>
            <a:xfrm>
              <a:off x="2545567" y="4190398"/>
              <a:ext cx="5963001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rgbClr val="000000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Available for </a:t>
              </a:r>
              <a:r>
                <a:rPr lang="en-US" sz="1800" dirty="0">
                  <a:latin typeface="Segoe UI"/>
                </a:rPr>
                <a:t>Win32, WinForms/WPF, </a:t>
              </a:r>
              <a:r>
                <a:rPr lang="en-US" sz="1800" dirty="0" err="1">
                  <a:latin typeface="Segoe UI"/>
                </a:rPr>
                <a:t>WinUI</a:t>
              </a:r>
              <a:r>
                <a:rPr lang="en-US" sz="1800" dirty="0">
                  <a:latin typeface="Segoe UI"/>
                </a:rPr>
                <a:t> 3.0 (Preview)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DA7DC7-1E0D-4409-AFB9-B47995177494}"/>
              </a:ext>
            </a:extLst>
          </p:cNvPr>
          <p:cNvGrpSpPr/>
          <p:nvPr/>
        </p:nvGrpSpPr>
        <p:grpSpPr>
          <a:xfrm>
            <a:off x="1427655" y="1883287"/>
            <a:ext cx="5111631" cy="627768"/>
            <a:chOff x="1427655" y="1883287"/>
            <a:chExt cx="5111631" cy="627768"/>
          </a:xfrm>
        </p:grpSpPr>
        <p:sp>
          <p:nvSpPr>
            <p:cNvPr id="99" name="Text Placeholder 2">
              <a:extLst>
                <a:ext uri="{FF2B5EF4-FFF2-40B4-BE49-F238E27FC236}">
                  <a16:creationId xmlns:a16="http://schemas.microsoft.com/office/drawing/2014/main" id="{D0BB0F9B-2EEF-4B27-ACC5-49CD4CD4385D}"/>
                </a:ext>
              </a:extLst>
            </p:cNvPr>
            <p:cNvSpPr txBox="1">
              <a:spLocks/>
            </p:cNvSpPr>
            <p:nvPr/>
          </p:nvSpPr>
          <p:spPr>
            <a:xfrm>
              <a:off x="2545568" y="2058672"/>
              <a:ext cx="3993718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rgbClr val="000000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Microsoft Edge (Chromium) Platform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F1F0A3-5BC8-41C0-B535-25A3FB07F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7655" y="1883287"/>
              <a:ext cx="627768" cy="62776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D2ADB2-4111-4237-A89F-C0A407EDD159}"/>
              </a:ext>
            </a:extLst>
          </p:cNvPr>
          <p:cNvGrpSpPr/>
          <p:nvPr/>
        </p:nvGrpSpPr>
        <p:grpSpPr>
          <a:xfrm>
            <a:off x="1444377" y="2964827"/>
            <a:ext cx="5903096" cy="596415"/>
            <a:chOff x="1444377" y="2964827"/>
            <a:chExt cx="5903096" cy="596415"/>
          </a:xfrm>
        </p:grpSpPr>
        <p:sp>
          <p:nvSpPr>
            <p:cNvPr id="79" name="Text Placeholder 2">
              <a:extLst>
                <a:ext uri="{FF2B5EF4-FFF2-40B4-BE49-F238E27FC236}">
                  <a16:creationId xmlns:a16="http://schemas.microsoft.com/office/drawing/2014/main" id="{3692B71D-07E4-4ABC-9F98-96D2EA072088}"/>
                </a:ext>
              </a:extLst>
            </p:cNvPr>
            <p:cNvSpPr txBox="1">
              <a:spLocks/>
            </p:cNvSpPr>
            <p:nvPr/>
          </p:nvSpPr>
          <p:spPr>
            <a:xfrm>
              <a:off x="2545569" y="3124536"/>
              <a:ext cx="4801904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rgbClr val="000000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Consistent across supported Windows versions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EBC7A04-2E71-4E29-AD14-3C244CC9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4377" y="2964827"/>
              <a:ext cx="594320" cy="596415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85784D7-187E-4E3F-9CB3-E922FFC1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8" y="5017267"/>
            <a:ext cx="686718" cy="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CF418-9640-4807-BE8F-2E4B5756ADB1}"/>
              </a:ext>
            </a:extLst>
          </p:cNvPr>
          <p:cNvSpPr txBox="1">
            <a:spLocks/>
          </p:cNvSpPr>
          <p:nvPr/>
        </p:nvSpPr>
        <p:spPr>
          <a:xfrm>
            <a:off x="2542987" y="5226203"/>
            <a:ext cx="59630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latin typeface="Segoe UI"/>
              </a:rPr>
              <a:t>Does not require Microsoft Edge Browser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C45BC9-857C-4A56-BD5A-E3B5C9C5C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3A2EB20-FC5A-EC42-BE34-0D25D171EAC0}"/>
              </a:ext>
            </a:extLst>
          </p:cNvPr>
          <p:cNvSpPr/>
          <p:nvPr/>
        </p:nvSpPr>
        <p:spPr bwMode="auto">
          <a:xfrm>
            <a:off x="0" y="1689315"/>
            <a:ext cx="12192000" cy="5024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40" y="284281"/>
            <a:ext cx="11018520" cy="11079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WebView2 Runtime</a:t>
            </a:r>
          </a:p>
        </p:txBody>
      </p:sp>
      <p:sp>
        <p:nvSpPr>
          <p:cNvPr id="40" name="Slide Number Placeholder 33">
            <a:extLst>
              <a:ext uri="{FF2B5EF4-FFF2-40B4-BE49-F238E27FC236}">
                <a16:creationId xmlns:a16="http://schemas.microsoft.com/office/drawing/2014/main" id="{DA210F11-BCB9-5A4A-BE61-F048CA313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3998D-8AD6-E44B-B045-6E8C7D3D1E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7D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Slide Number Placeholder 33">
            <a:extLst>
              <a:ext uri="{FF2B5EF4-FFF2-40B4-BE49-F238E27FC236}">
                <a16:creationId xmlns:a16="http://schemas.microsoft.com/office/drawing/2014/main" id="{23BBCA1F-0ED0-874B-A023-F1EEB59A7496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aka.ms/webview2</a:t>
            </a:r>
          </a:p>
        </p:txBody>
      </p:sp>
      <p:graphicFrame>
        <p:nvGraphicFramePr>
          <p:cNvPr id="57" name="Table 3">
            <a:extLst>
              <a:ext uri="{FF2B5EF4-FFF2-40B4-BE49-F238E27FC236}">
                <a16:creationId xmlns:a16="http://schemas.microsoft.com/office/drawing/2014/main" id="{F6F78339-1D1B-1F49-B139-094ECFF7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85549"/>
              </p:ext>
            </p:extLst>
          </p:nvPr>
        </p:nvGraphicFramePr>
        <p:xfrm>
          <a:off x="1948049" y="2442050"/>
          <a:ext cx="8820152" cy="286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038">
                  <a:extLst>
                    <a:ext uri="{9D8B030D-6E8A-4147-A177-3AD203B41FA5}">
                      <a16:colId xmlns:a16="http://schemas.microsoft.com/office/drawing/2014/main" val="504982286"/>
                    </a:ext>
                  </a:extLst>
                </a:gridCol>
                <a:gridCol w="2205038">
                  <a:extLst>
                    <a:ext uri="{9D8B030D-6E8A-4147-A177-3AD203B41FA5}">
                      <a16:colId xmlns:a16="http://schemas.microsoft.com/office/drawing/2014/main" val="3922472548"/>
                    </a:ext>
                  </a:extLst>
                </a:gridCol>
                <a:gridCol w="2205038">
                  <a:extLst>
                    <a:ext uri="{9D8B030D-6E8A-4147-A177-3AD203B41FA5}">
                      <a16:colId xmlns:a16="http://schemas.microsoft.com/office/drawing/2014/main" val="571263797"/>
                    </a:ext>
                  </a:extLst>
                </a:gridCol>
                <a:gridCol w="2205038">
                  <a:extLst>
                    <a:ext uri="{9D8B030D-6E8A-4147-A177-3AD203B41FA5}">
                      <a16:colId xmlns:a16="http://schemas.microsoft.com/office/drawing/2014/main" val="33250902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D3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180000" marR="180000" marT="180000" marB="360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7D3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80000" marR="180000" marT="180000" marB="360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D3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80000" marR="180000" marT="180000" marB="360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D3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180000" marR="180000" marT="180000" marB="360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811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Segoe UI Semibold"/>
                        </a:rPr>
                        <a:t>Redistributable runtime;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Segoe UI Semibold"/>
                        </a:rPr>
                        <a:t>not a user visible browser</a:t>
                      </a:r>
                    </a:p>
                  </a:txBody>
                  <a:tcPr marL="180000" marR="180000" marT="0" marB="360000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Segoe UI Semibold"/>
                        </a:rPr>
                        <a:t>Microsoft Edge binaries </a:t>
                      </a:r>
                      <a:r>
                        <a:rPr lang="en-US" sz="1600">
                          <a:solidFill>
                            <a:schemeClr val="accent1"/>
                          </a:solidFill>
                          <a:latin typeface="Segoe UI Semibold"/>
                        </a:rPr>
                        <a:t>tuned/tested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Segoe UI Semibold"/>
                        </a:rPr>
                        <a:t> </a:t>
                      </a:r>
                      <a:r>
                        <a:rPr lang="en-US" sz="1600">
                          <a:solidFill>
                            <a:schemeClr val="accent1"/>
                          </a:solidFill>
                          <a:latin typeface="Segoe UI Semibold"/>
                        </a:rPr>
                        <a:t>for app usage</a:t>
                      </a:r>
                    </a:p>
                  </a:txBody>
                  <a:tcPr marL="180000" marR="180000" marT="0" marB="36000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accent1"/>
                          </a:solidFill>
                          <a:latin typeface="Segoe UI Semibold"/>
                          <a:ea typeface="+mn-ea"/>
                          <a:cs typeface="+mn-cs"/>
                        </a:rPr>
                        <a:t>One single copy 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latin typeface="Segoe UI Semibold"/>
                          <a:ea typeface="+mn-ea"/>
                          <a:cs typeface="+mn-cs"/>
                        </a:rPr>
                        <a:t>will power all evergreen apps</a:t>
                      </a:r>
                    </a:p>
                  </a:txBody>
                  <a:tcPr marL="180000" marR="180000" marT="0" marB="36000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Segoe UI Semibold"/>
                        </a:rPr>
                        <a:t>Install/Update can be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Segoe UI Semibold"/>
                        </a:rPr>
                        <a:t>managed through policies</a:t>
                      </a:r>
                    </a:p>
                  </a:txBody>
                  <a:tcPr marL="180000" marR="180000" marT="0" marB="36000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6842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270B8F-8D1A-44C9-A2A3-095D5E1642D5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7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B59-0A53-464F-A95B-13A4AF9E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Distributing</a:t>
            </a:r>
            <a:r>
              <a:rPr lang="en-US"/>
              <a:t> WebView2 Applications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8D43-332E-4816-A98C-4A3A74CFA5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B83F3A-3209-4454-AD5C-F700441E858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65523ADF-27E4-4BBE-AC81-D8751A9C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34134"/>
              </p:ext>
            </p:extLst>
          </p:nvPr>
        </p:nvGraphicFramePr>
        <p:xfrm>
          <a:off x="3635279" y="1537253"/>
          <a:ext cx="8239916" cy="4518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979">
                  <a:extLst>
                    <a:ext uri="{9D8B030D-6E8A-4147-A177-3AD203B41FA5}">
                      <a16:colId xmlns:a16="http://schemas.microsoft.com/office/drawing/2014/main" val="3312277295"/>
                    </a:ext>
                  </a:extLst>
                </a:gridCol>
                <a:gridCol w="2059979">
                  <a:extLst>
                    <a:ext uri="{9D8B030D-6E8A-4147-A177-3AD203B41FA5}">
                      <a16:colId xmlns:a16="http://schemas.microsoft.com/office/drawing/2014/main" val="2438933971"/>
                    </a:ext>
                  </a:extLst>
                </a:gridCol>
                <a:gridCol w="2059979">
                  <a:extLst>
                    <a:ext uri="{9D8B030D-6E8A-4147-A177-3AD203B41FA5}">
                      <a16:colId xmlns:a16="http://schemas.microsoft.com/office/drawing/2014/main" val="30908929"/>
                    </a:ext>
                  </a:extLst>
                </a:gridCol>
                <a:gridCol w="2059979">
                  <a:extLst>
                    <a:ext uri="{9D8B030D-6E8A-4147-A177-3AD203B41FA5}">
                      <a16:colId xmlns:a16="http://schemas.microsoft.com/office/drawing/2014/main" val="4058546228"/>
                    </a:ext>
                  </a:extLst>
                </a:gridCol>
              </a:tblGrid>
              <a:tr h="4638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WebView2 Runtime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Disk 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Footprint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Update 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Model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Compatibility Testing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90899"/>
                  </a:ext>
                </a:extLst>
              </a:tr>
              <a:tr h="182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On the box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Minimal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Automatic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Continuous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602108"/>
                  </a:ext>
                </a:extLst>
              </a:tr>
              <a:tr h="1993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Packaged with application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Higher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Manual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Own</a:t>
                      </a:r>
                    </a:p>
                    <a:p>
                      <a:pPr algn="ctr"/>
                      <a:r>
                        <a:rPr lang="en-US" sz="2000" dirty="0"/>
                        <a:t>Preference</a:t>
                      </a:r>
                    </a:p>
                  </a:txBody>
                  <a:tcPr marT="180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656479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7C7BD088-B1F9-4233-9027-31303433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C0C1A5-FA9B-4C69-B03C-F276C9900940}"/>
              </a:ext>
            </a:extLst>
          </p:cNvPr>
          <p:cNvSpPr/>
          <p:nvPr/>
        </p:nvSpPr>
        <p:spPr bwMode="auto">
          <a:xfrm>
            <a:off x="556445" y="1524000"/>
            <a:ext cx="3052167" cy="453109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ree" title="Icon of a tree">
            <a:extLst>
              <a:ext uri="{FF2B5EF4-FFF2-40B4-BE49-F238E27FC236}">
                <a16:creationId xmlns:a16="http://schemas.microsoft.com/office/drawing/2014/main" id="{755C9949-A832-4464-993B-DAB11D8BE1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813" y="2035763"/>
            <a:ext cx="521697" cy="593358"/>
          </a:xfrm>
          <a:custGeom>
            <a:avLst/>
            <a:gdLst>
              <a:gd name="T0" fmla="*/ 307 w 307"/>
              <a:gd name="T1" fmla="*/ 144 h 350"/>
              <a:gd name="T2" fmla="*/ 288 w 307"/>
              <a:gd name="T3" fmla="*/ 108 h 350"/>
              <a:gd name="T4" fmla="*/ 293 w 307"/>
              <a:gd name="T5" fmla="*/ 86 h 350"/>
              <a:gd name="T6" fmla="*/ 249 w 307"/>
              <a:gd name="T7" fmla="*/ 44 h 350"/>
              <a:gd name="T8" fmla="*/ 227 w 307"/>
              <a:gd name="T9" fmla="*/ 49 h 350"/>
              <a:gd name="T10" fmla="*/ 193 w 307"/>
              <a:gd name="T11" fmla="*/ 33 h 350"/>
              <a:gd name="T12" fmla="*/ 165 w 307"/>
              <a:gd name="T13" fmla="*/ 43 h 350"/>
              <a:gd name="T14" fmla="*/ 113 w 307"/>
              <a:gd name="T15" fmla="*/ 0 h 350"/>
              <a:gd name="T16" fmla="*/ 61 w 307"/>
              <a:gd name="T17" fmla="*/ 53 h 350"/>
              <a:gd name="T18" fmla="*/ 61 w 307"/>
              <a:gd name="T19" fmla="*/ 55 h 350"/>
              <a:gd name="T20" fmla="*/ 28 w 307"/>
              <a:gd name="T21" fmla="*/ 88 h 350"/>
              <a:gd name="T22" fmla="*/ 29 w 307"/>
              <a:gd name="T23" fmla="*/ 98 h 350"/>
              <a:gd name="T24" fmla="*/ 0 w 307"/>
              <a:gd name="T25" fmla="*/ 131 h 350"/>
              <a:gd name="T26" fmla="*/ 14 w 307"/>
              <a:gd name="T27" fmla="*/ 158 h 350"/>
              <a:gd name="T28" fmla="*/ 0 w 307"/>
              <a:gd name="T29" fmla="*/ 191 h 350"/>
              <a:gd name="T30" fmla="*/ 47 w 307"/>
              <a:gd name="T31" fmla="*/ 237 h 350"/>
              <a:gd name="T32" fmla="*/ 64 w 307"/>
              <a:gd name="T33" fmla="*/ 234 h 350"/>
              <a:gd name="T34" fmla="*/ 66 w 307"/>
              <a:gd name="T35" fmla="*/ 241 h 350"/>
              <a:gd name="T36" fmla="*/ 81 w 307"/>
              <a:gd name="T37" fmla="*/ 255 h 350"/>
              <a:gd name="T38" fmla="*/ 101 w 307"/>
              <a:gd name="T39" fmla="*/ 243 h 350"/>
              <a:gd name="T40" fmla="*/ 125 w 307"/>
              <a:gd name="T41" fmla="*/ 257 h 350"/>
              <a:gd name="T42" fmla="*/ 143 w 307"/>
              <a:gd name="T43" fmla="*/ 250 h 350"/>
              <a:gd name="T44" fmla="*/ 169 w 307"/>
              <a:gd name="T45" fmla="*/ 262 h 350"/>
              <a:gd name="T46" fmla="*/ 203 w 307"/>
              <a:gd name="T47" fmla="*/ 235 h 350"/>
              <a:gd name="T48" fmla="*/ 251 w 307"/>
              <a:gd name="T49" fmla="*/ 257 h 350"/>
              <a:gd name="T50" fmla="*/ 289 w 307"/>
              <a:gd name="T51" fmla="*/ 219 h 350"/>
              <a:gd name="T52" fmla="*/ 281 w 307"/>
              <a:gd name="T53" fmla="*/ 184 h 350"/>
              <a:gd name="T54" fmla="*/ 307 w 307"/>
              <a:gd name="T55" fmla="*/ 144 h 350"/>
              <a:gd name="T56" fmla="*/ 143 w 307"/>
              <a:gd name="T57" fmla="*/ 145 h 350"/>
              <a:gd name="T58" fmla="*/ 143 w 307"/>
              <a:gd name="T59" fmla="*/ 216 h 350"/>
              <a:gd name="T60" fmla="*/ 143 w 307"/>
              <a:gd name="T61" fmla="*/ 350 h 350"/>
              <a:gd name="T62" fmla="*/ 237 w 307"/>
              <a:gd name="T63" fmla="*/ 130 h 350"/>
              <a:gd name="T64" fmla="*/ 143 w 307"/>
              <a:gd name="T65" fmla="*/ 220 h 350"/>
              <a:gd name="T66" fmla="*/ 143 w 307"/>
              <a:gd name="T67" fmla="*/ 196 h 350"/>
              <a:gd name="T68" fmla="*/ 74 w 307"/>
              <a:gd name="T69" fmla="*/ 133 h 350"/>
              <a:gd name="T70" fmla="*/ 109 w 307"/>
              <a:gd name="T71" fmla="*/ 111 h 350"/>
              <a:gd name="T72" fmla="*/ 109 w 307"/>
              <a:gd name="T73" fmla="*/ 164 h 350"/>
              <a:gd name="T74" fmla="*/ 208 w 307"/>
              <a:gd name="T75" fmla="*/ 115 h 350"/>
              <a:gd name="T76" fmla="*/ 208 w 307"/>
              <a:gd name="T77" fmla="*/ 158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" h="350">
                <a:moveTo>
                  <a:pt x="307" y="144"/>
                </a:moveTo>
                <a:cubicBezTo>
                  <a:pt x="307" y="129"/>
                  <a:pt x="300" y="116"/>
                  <a:pt x="288" y="108"/>
                </a:cubicBezTo>
                <a:cubicBezTo>
                  <a:pt x="291" y="101"/>
                  <a:pt x="293" y="94"/>
                  <a:pt x="293" y="86"/>
                </a:cubicBezTo>
                <a:cubicBezTo>
                  <a:pt x="292" y="63"/>
                  <a:pt x="272" y="44"/>
                  <a:pt x="249" y="44"/>
                </a:cubicBezTo>
                <a:cubicBezTo>
                  <a:pt x="241" y="44"/>
                  <a:pt x="234" y="46"/>
                  <a:pt x="227" y="49"/>
                </a:cubicBezTo>
                <a:cubicBezTo>
                  <a:pt x="219" y="40"/>
                  <a:pt x="207" y="33"/>
                  <a:pt x="193" y="33"/>
                </a:cubicBezTo>
                <a:cubicBezTo>
                  <a:pt x="182" y="33"/>
                  <a:pt x="173" y="37"/>
                  <a:pt x="165" y="43"/>
                </a:cubicBezTo>
                <a:cubicBezTo>
                  <a:pt x="161" y="19"/>
                  <a:pt x="139" y="0"/>
                  <a:pt x="113" y="0"/>
                </a:cubicBezTo>
                <a:cubicBezTo>
                  <a:pt x="84" y="0"/>
                  <a:pt x="61" y="24"/>
                  <a:pt x="61" y="53"/>
                </a:cubicBezTo>
                <a:cubicBezTo>
                  <a:pt x="61" y="54"/>
                  <a:pt x="61" y="55"/>
                  <a:pt x="61" y="55"/>
                </a:cubicBezTo>
                <a:cubicBezTo>
                  <a:pt x="42" y="55"/>
                  <a:pt x="28" y="70"/>
                  <a:pt x="28" y="88"/>
                </a:cubicBezTo>
                <a:cubicBezTo>
                  <a:pt x="28" y="92"/>
                  <a:pt x="28" y="95"/>
                  <a:pt x="29" y="98"/>
                </a:cubicBezTo>
                <a:cubicBezTo>
                  <a:pt x="13" y="100"/>
                  <a:pt x="0" y="114"/>
                  <a:pt x="0" y="131"/>
                </a:cubicBezTo>
                <a:cubicBezTo>
                  <a:pt x="0" y="142"/>
                  <a:pt x="5" y="152"/>
                  <a:pt x="14" y="158"/>
                </a:cubicBezTo>
                <a:cubicBezTo>
                  <a:pt x="5" y="166"/>
                  <a:pt x="0" y="178"/>
                  <a:pt x="0" y="191"/>
                </a:cubicBezTo>
                <a:cubicBezTo>
                  <a:pt x="0" y="216"/>
                  <a:pt x="22" y="237"/>
                  <a:pt x="47" y="237"/>
                </a:cubicBezTo>
                <a:cubicBezTo>
                  <a:pt x="54" y="237"/>
                  <a:pt x="64" y="234"/>
                  <a:pt x="64" y="234"/>
                </a:cubicBezTo>
                <a:cubicBezTo>
                  <a:pt x="65" y="235"/>
                  <a:pt x="65" y="239"/>
                  <a:pt x="66" y="241"/>
                </a:cubicBezTo>
                <a:cubicBezTo>
                  <a:pt x="68" y="249"/>
                  <a:pt x="73" y="253"/>
                  <a:pt x="81" y="255"/>
                </a:cubicBezTo>
                <a:cubicBezTo>
                  <a:pt x="90" y="257"/>
                  <a:pt x="99" y="251"/>
                  <a:pt x="101" y="243"/>
                </a:cubicBezTo>
                <a:cubicBezTo>
                  <a:pt x="105" y="251"/>
                  <a:pt x="115" y="257"/>
                  <a:pt x="125" y="257"/>
                </a:cubicBezTo>
                <a:cubicBezTo>
                  <a:pt x="132" y="257"/>
                  <a:pt x="139" y="255"/>
                  <a:pt x="143" y="250"/>
                </a:cubicBezTo>
                <a:cubicBezTo>
                  <a:pt x="150" y="258"/>
                  <a:pt x="159" y="262"/>
                  <a:pt x="169" y="262"/>
                </a:cubicBezTo>
                <a:cubicBezTo>
                  <a:pt x="186" y="262"/>
                  <a:pt x="200" y="251"/>
                  <a:pt x="203" y="235"/>
                </a:cubicBezTo>
                <a:cubicBezTo>
                  <a:pt x="213" y="251"/>
                  <a:pt x="231" y="260"/>
                  <a:pt x="251" y="257"/>
                </a:cubicBezTo>
                <a:cubicBezTo>
                  <a:pt x="270" y="253"/>
                  <a:pt x="285" y="238"/>
                  <a:pt x="289" y="219"/>
                </a:cubicBezTo>
                <a:cubicBezTo>
                  <a:pt x="291" y="206"/>
                  <a:pt x="288" y="194"/>
                  <a:pt x="281" y="184"/>
                </a:cubicBezTo>
                <a:cubicBezTo>
                  <a:pt x="297" y="177"/>
                  <a:pt x="307" y="162"/>
                  <a:pt x="307" y="144"/>
                </a:cubicBezTo>
                <a:close/>
                <a:moveTo>
                  <a:pt x="143" y="145"/>
                </a:moveTo>
                <a:cubicBezTo>
                  <a:pt x="143" y="216"/>
                  <a:pt x="143" y="216"/>
                  <a:pt x="143" y="216"/>
                </a:cubicBezTo>
                <a:cubicBezTo>
                  <a:pt x="143" y="350"/>
                  <a:pt x="143" y="350"/>
                  <a:pt x="143" y="350"/>
                </a:cubicBezTo>
                <a:moveTo>
                  <a:pt x="237" y="130"/>
                </a:moveTo>
                <a:cubicBezTo>
                  <a:pt x="143" y="220"/>
                  <a:pt x="143" y="220"/>
                  <a:pt x="143" y="220"/>
                </a:cubicBezTo>
                <a:moveTo>
                  <a:pt x="143" y="196"/>
                </a:moveTo>
                <a:cubicBezTo>
                  <a:pt x="74" y="133"/>
                  <a:pt x="74" y="133"/>
                  <a:pt x="74" y="133"/>
                </a:cubicBezTo>
                <a:moveTo>
                  <a:pt x="109" y="111"/>
                </a:moveTo>
                <a:cubicBezTo>
                  <a:pt x="109" y="164"/>
                  <a:pt x="109" y="164"/>
                  <a:pt x="109" y="164"/>
                </a:cubicBezTo>
                <a:moveTo>
                  <a:pt x="208" y="115"/>
                </a:moveTo>
                <a:cubicBezTo>
                  <a:pt x="208" y="158"/>
                  <a:pt x="208" y="158"/>
                  <a:pt x="208" y="158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7B6D5E-AABD-4763-AB66-5E1A95F8CEF9}"/>
              </a:ext>
            </a:extLst>
          </p:cNvPr>
          <p:cNvSpPr txBox="1"/>
          <p:nvPr/>
        </p:nvSpPr>
        <p:spPr>
          <a:xfrm>
            <a:off x="543339" y="4784543"/>
            <a:ext cx="306125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Fixed 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1898D-39FF-4BFD-A48E-35694DDCAD57}"/>
              </a:ext>
            </a:extLst>
          </p:cNvPr>
          <p:cNvSpPr txBox="1"/>
          <p:nvPr/>
        </p:nvSpPr>
        <p:spPr>
          <a:xfrm>
            <a:off x="556592" y="3842671"/>
            <a:ext cx="3048000" cy="469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4F2FF3-39F1-496A-A59B-CB2793ADE318}"/>
              </a:ext>
            </a:extLst>
          </p:cNvPr>
          <p:cNvSpPr txBox="1"/>
          <p:nvPr/>
        </p:nvSpPr>
        <p:spPr>
          <a:xfrm>
            <a:off x="556591" y="2953594"/>
            <a:ext cx="30612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Evergreen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Lock" title="Icon of a padlock">
            <a:extLst>
              <a:ext uri="{FF2B5EF4-FFF2-40B4-BE49-F238E27FC236}">
                <a16:creationId xmlns:a16="http://schemas.microsoft.com/office/drawing/2014/main" id="{57D40ADC-124B-4AEA-A2D8-F950026CE8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06096" y="2014577"/>
            <a:ext cx="403588" cy="564075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C049B-2961-42A7-A570-22299E4F5113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0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586171-EE90-BE44-8B5F-BCBFFBA177F1}"/>
              </a:ext>
            </a:extLst>
          </p:cNvPr>
          <p:cNvSpPr/>
          <p:nvPr/>
        </p:nvSpPr>
        <p:spPr bwMode="auto">
          <a:xfrm>
            <a:off x="6096000" y="1"/>
            <a:ext cx="6096000" cy="671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4932DF-3B1E-7743-9A8F-60B1E50E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WebView2 is GA </a:t>
            </a:r>
            <a:r>
              <a:rPr lang="en-GB" dirty="0"/>
              <a:t>🎉</a:t>
            </a:r>
            <a:endParaRPr lang="en-US" dirty="0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E5136E24-CB4F-594A-857C-D4393D784A2F}"/>
              </a:ext>
            </a:extLst>
          </p:cNvPr>
          <p:cNvSpPr txBox="1">
            <a:spLocks/>
          </p:cNvSpPr>
          <p:nvPr/>
        </p:nvSpPr>
        <p:spPr>
          <a:xfrm>
            <a:off x="584199" y="588679"/>
            <a:ext cx="4574287" cy="744819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GB"/>
          </a:p>
        </p:txBody>
      </p:sp>
      <p:pic>
        <p:nvPicPr>
          <p:cNvPr id="15" name="Picture 14" descr="A picture containing umbrella, clock&#10;&#10;Description automatically generated">
            <a:extLst>
              <a:ext uri="{FF2B5EF4-FFF2-40B4-BE49-F238E27FC236}">
                <a16:creationId xmlns:a16="http://schemas.microsoft.com/office/drawing/2014/main" id="{359B0A92-3F53-474B-A3C0-5366371C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46" y="1333498"/>
            <a:ext cx="4107307" cy="4107307"/>
          </a:xfrm>
          <a:prstGeom prst="rect">
            <a:avLst/>
          </a:prstGeom>
        </p:spPr>
      </p:pic>
      <p:sp>
        <p:nvSpPr>
          <p:cNvPr id="18" name="Slide Number Placeholder 33">
            <a:extLst>
              <a:ext uri="{FF2B5EF4-FFF2-40B4-BE49-F238E27FC236}">
                <a16:creationId xmlns:a16="http://schemas.microsoft.com/office/drawing/2014/main" id="{4A2B30BE-EAB5-134A-9B16-88702D4ED02F}"/>
              </a:ext>
            </a:extLst>
          </p:cNvPr>
          <p:cNvSpPr txBox="1">
            <a:spLocks/>
          </p:cNvSpPr>
          <p:nvPr/>
        </p:nvSpPr>
        <p:spPr>
          <a:xfrm>
            <a:off x="7090346" y="5390695"/>
            <a:ext cx="4901837" cy="74481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2800" dirty="0">
                <a:solidFill>
                  <a:schemeClr val="tx1"/>
                </a:solidFill>
              </a:rPr>
              <a:t>aka.ms/webviewfeedback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781B7BE-306D-2F4F-93F2-35EBA4018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59391"/>
              </p:ext>
            </p:extLst>
          </p:nvPr>
        </p:nvGraphicFramePr>
        <p:xfrm>
          <a:off x="584199" y="1376687"/>
          <a:ext cx="5367338" cy="588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7338">
                  <a:extLst>
                    <a:ext uri="{9D8B030D-6E8A-4147-A177-3AD203B41FA5}">
                      <a16:colId xmlns:a16="http://schemas.microsoft.com/office/drawing/2014/main" val="209835853"/>
                    </a:ext>
                  </a:extLst>
                </a:gridCol>
              </a:tblGrid>
              <a:tr h="390449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UI Frameworks: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Windows Forms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WPF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.NET Versions: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.NET Framework 4.6.2+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.NET Core 3.1+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.NET 5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Distribution Modes: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Evergreen 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Fixed Version </a:t>
                      </a:r>
                    </a:p>
                  </a:txBody>
                  <a:tcPr marT="180000" marB="18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49309"/>
                  </a:ext>
                </a:extLst>
              </a:tr>
              <a:tr h="600176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marT="180000" marB="18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89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5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8">
            <a:extLst>
              <a:ext uri="{FF2B5EF4-FFF2-40B4-BE49-F238E27FC236}">
                <a16:creationId xmlns:a16="http://schemas.microsoft.com/office/drawing/2014/main" id="{43EBE922-1835-D94E-97F4-34FF40B1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293763"/>
            <a:ext cx="5791200" cy="5674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Case Studies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636BF55-4E8D-5841-8636-EB35705417C4}"/>
              </a:ext>
            </a:extLst>
          </p:cNvPr>
          <p:cNvSpPr txBox="1">
            <a:spLocks/>
          </p:cNvSpPr>
          <p:nvPr/>
        </p:nvSpPr>
        <p:spPr>
          <a:xfrm>
            <a:off x="585216" y="3306759"/>
            <a:ext cx="5510784" cy="33239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Building WebView2 Applications</a:t>
            </a:r>
            <a:endParaRPr lang="en-US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6E1F15-8B77-2A4F-ADE5-C05113BA9417}"/>
              </a:ext>
            </a:extLst>
          </p:cNvPr>
          <p:cNvCxnSpPr/>
          <p:nvPr/>
        </p:nvCxnSpPr>
        <p:spPr>
          <a:xfrm>
            <a:off x="573024" y="3084576"/>
            <a:ext cx="5791200" cy="0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25A259-4F44-DB45-9DF4-C8DBA9B9E9CE}"/>
              </a:ext>
            </a:extLst>
          </p:cNvPr>
          <p:cNvGrpSpPr/>
          <p:nvPr/>
        </p:nvGrpSpPr>
        <p:grpSpPr>
          <a:xfrm>
            <a:off x="5724939" y="675861"/>
            <a:ext cx="6467061" cy="5532782"/>
            <a:chOff x="5724939" y="675861"/>
            <a:chExt cx="6467061" cy="55327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C56D40-3F26-0048-BBAB-9EA1BF065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3" t="19324" r="25428"/>
            <a:stretch/>
          </p:blipFill>
          <p:spPr>
            <a:xfrm>
              <a:off x="5724939" y="675861"/>
              <a:ext cx="6467061" cy="5532782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0CFE92-FA9B-9E45-BB9A-82FDCF5C60C1}"/>
                </a:ext>
              </a:extLst>
            </p:cNvPr>
            <p:cNvGrpSpPr/>
            <p:nvPr/>
          </p:nvGrpSpPr>
          <p:grpSpPr>
            <a:xfrm>
              <a:off x="7103165" y="1409222"/>
              <a:ext cx="4187687" cy="2367648"/>
              <a:chOff x="7103165" y="1409222"/>
              <a:chExt cx="4187687" cy="236764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C65E8E-09FC-8149-B39A-27C9935CD73A}"/>
                  </a:ext>
                </a:extLst>
              </p:cNvPr>
              <p:cNvSpPr/>
              <p:nvPr/>
            </p:nvSpPr>
            <p:spPr bwMode="auto">
              <a:xfrm>
                <a:off x="7103165" y="1409222"/>
                <a:ext cx="4187687" cy="2367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FC94D94-83C7-444B-B437-ECCAD3508228}"/>
                  </a:ext>
                </a:extLst>
              </p:cNvPr>
              <p:cNvGrpSpPr/>
              <p:nvPr/>
            </p:nvGrpSpPr>
            <p:grpSpPr>
              <a:xfrm>
                <a:off x="7262191" y="1945320"/>
                <a:ext cx="3856382" cy="1128454"/>
                <a:chOff x="6553463" y="1680276"/>
                <a:chExt cx="5824067" cy="1704237"/>
              </a:xfrm>
            </p:grpSpPr>
            <p:pic>
              <p:nvPicPr>
                <p:cNvPr id="4" name="Picture 2">
                  <a:extLst>
                    <a:ext uri="{FF2B5EF4-FFF2-40B4-BE49-F238E27FC236}">
                      <a16:creationId xmlns:a16="http://schemas.microsoft.com/office/drawing/2014/main" id="{A1785F5C-BE3A-4821-9E6A-AEEEE5DE8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9" t="1425" r="1196" b="4457"/>
                <a:stretch/>
              </p:blipFill>
              <p:spPr bwMode="auto">
                <a:xfrm>
                  <a:off x="9646058" y="1680276"/>
                  <a:ext cx="2731472" cy="1701811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  <a:effectLst>
                  <a:outerShdw blurRad="342900" dist="38100" dir="5400000" algn="t" rotWithShape="0">
                    <a:prstClr val="black">
                      <a:alpha val="19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5EC14CBF-8192-49EC-8C0D-9CDA0D3971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" t="949" r="677" b="1855"/>
                <a:stretch/>
              </p:blipFill>
              <p:spPr bwMode="auto">
                <a:xfrm>
                  <a:off x="6553463" y="1681218"/>
                  <a:ext cx="2923160" cy="1703295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  <a:effectLst>
                  <a:outerShdw blurRad="342900" dist="38100" dir="5400000" algn="t" rotWithShape="0">
                    <a:prstClr val="black">
                      <a:alpha val="19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0582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3A063C-F1B8-604F-9864-FC119DCA5981}"/>
              </a:ext>
            </a:extLst>
          </p:cNvPr>
          <p:cNvSpPr/>
          <p:nvPr/>
        </p:nvSpPr>
        <p:spPr bwMode="auto">
          <a:xfrm>
            <a:off x="0" y="1385887"/>
            <a:ext cx="12192000" cy="42672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083719-0AB9-654F-BD07-F4076809FE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59D165E-66AA-104F-B70A-90AAD7502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1425" r="1196" b="4457"/>
          <a:stretch/>
        </p:blipFill>
        <p:spPr bwMode="auto">
          <a:xfrm>
            <a:off x="6248400" y="1841500"/>
            <a:ext cx="5360988" cy="3340100"/>
          </a:xfrm>
          <a:prstGeom prst="rect">
            <a:avLst/>
          </a:prstGeom>
          <a:ln w="6350">
            <a:solidFill>
              <a:schemeClr val="tx2"/>
            </a:solidFill>
          </a:ln>
          <a:effectLst>
            <a:outerShdw blurRad="342900" dist="38100" dir="5400000" algn="t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C830B7-3B5D-9643-B9CC-4605E95EC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" t="1442" r="2605" b="4096"/>
          <a:stretch/>
        </p:blipFill>
        <p:spPr>
          <a:xfrm>
            <a:off x="584200" y="1841501"/>
            <a:ext cx="5424488" cy="3340099"/>
          </a:xfrm>
          <a:prstGeom prst="rect">
            <a:avLst/>
          </a:prstGeom>
          <a:ln w="6350">
            <a:solidFill>
              <a:schemeClr val="tx2"/>
            </a:solidFill>
          </a:ln>
          <a:effectLst>
            <a:outerShdw blurRad="3429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4A4D0A-14E7-DE4B-87F7-7F3473842691}"/>
              </a:ext>
            </a:extLst>
          </p:cNvPr>
          <p:cNvSpPr/>
          <p:nvPr/>
        </p:nvSpPr>
        <p:spPr bwMode="auto">
          <a:xfrm>
            <a:off x="0" y="737"/>
            <a:ext cx="12192000" cy="118036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F596E76-C00D-F243-BE60-0129E1E339B0}"/>
              </a:ext>
            </a:extLst>
          </p:cNvPr>
          <p:cNvSpPr txBox="1">
            <a:spLocks/>
          </p:cNvSpPr>
          <p:nvPr/>
        </p:nvSpPr>
        <p:spPr>
          <a:xfrm>
            <a:off x="838200" y="50800"/>
            <a:ext cx="10515600" cy="113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ConfigMgr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Custom Tabs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B20AA9-8F43-874D-818D-059DE1DE5037}"/>
              </a:ext>
            </a:extLst>
          </p:cNvPr>
          <p:cNvGraphicFramePr>
            <a:graphicFrameLocks noGrp="1"/>
          </p:cNvGraphicFramePr>
          <p:nvPr/>
        </p:nvGraphicFramePr>
        <p:xfrm>
          <a:off x="0" y="1209997"/>
          <a:ext cx="12192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9625368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8512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Before</a:t>
                      </a:r>
                      <a:endParaRPr lang="en-US" sz="11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After</a:t>
                      </a:r>
                      <a:endParaRPr lang="en-US" sz="11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18704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E8194B2-184B-4BB7-A5EB-831E6CCE3116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95E7CEA-51AA-CE4C-B138-6C9FF0FD8DD2}"/>
              </a:ext>
            </a:extLst>
          </p:cNvPr>
          <p:cNvSpPr/>
          <p:nvPr/>
        </p:nvSpPr>
        <p:spPr bwMode="auto">
          <a:xfrm>
            <a:off x="0" y="737"/>
            <a:ext cx="12192000" cy="118036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2B85DE8-EAA2-064F-913B-CE90AA5E1654}"/>
              </a:ext>
            </a:extLst>
          </p:cNvPr>
          <p:cNvSpPr txBox="1">
            <a:spLocks/>
          </p:cNvSpPr>
          <p:nvPr/>
        </p:nvSpPr>
        <p:spPr>
          <a:xfrm>
            <a:off x="838200" y="50800"/>
            <a:ext cx="10515600" cy="113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Microsoft Outlook – Meeting Insights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D8E1A-307D-184E-B27E-B8BFD91378C6}"/>
              </a:ext>
            </a:extLst>
          </p:cNvPr>
          <p:cNvSpPr/>
          <p:nvPr/>
        </p:nvSpPr>
        <p:spPr bwMode="auto">
          <a:xfrm>
            <a:off x="0" y="1385887"/>
            <a:ext cx="12192000" cy="42672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2A20D-5369-9247-8C98-1C90A621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198217"/>
            <a:ext cx="7493000" cy="467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0BEC91-F5BD-4D97-8223-72085D54DAB9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>
            <a:extLst>
              <a:ext uri="{FF2B5EF4-FFF2-40B4-BE49-F238E27FC236}">
                <a16:creationId xmlns:a16="http://schemas.microsoft.com/office/drawing/2014/main" id="{2722BE81-6CEB-3E40-8FF5-D65A0DBBC6E0}"/>
              </a:ext>
            </a:extLst>
          </p:cNvPr>
          <p:cNvSpPr txBox="1">
            <a:spLocks/>
          </p:cNvSpPr>
          <p:nvPr/>
        </p:nvSpPr>
        <p:spPr>
          <a:xfrm>
            <a:off x="585216" y="2362663"/>
            <a:ext cx="5510784" cy="4985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4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Demo</a:t>
            </a:r>
            <a:r>
              <a:rPr lang="en-GB" b="1" dirty="0"/>
              <a:t>  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FBE9634-706F-954C-96DF-035D7C56A38E}"/>
              </a:ext>
            </a:extLst>
          </p:cNvPr>
          <p:cNvSpPr txBox="1">
            <a:spLocks/>
          </p:cNvSpPr>
          <p:nvPr/>
        </p:nvSpPr>
        <p:spPr>
          <a:xfrm>
            <a:off x="585216" y="3306759"/>
            <a:ext cx="5510784" cy="66479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WebView2 in WinForms</a:t>
            </a:r>
            <a:endParaRPr lang="en-US" sz="2000" dirty="0"/>
          </a:p>
        </p:txBody>
      </p:sp>
      <p:sp>
        <p:nvSpPr>
          <p:cNvPr id="17" name="Slide Number Placeholder 33">
            <a:extLst>
              <a:ext uri="{FF2B5EF4-FFF2-40B4-BE49-F238E27FC236}">
                <a16:creationId xmlns:a16="http://schemas.microsoft.com/office/drawing/2014/main" id="{B2A873A3-27E8-DC4B-A5C0-31AA43A38524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aka.ms/webview2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CDA33B-8650-EB4F-9D3E-F34D1E4E2DBE}"/>
              </a:ext>
            </a:extLst>
          </p:cNvPr>
          <p:cNvCxnSpPr/>
          <p:nvPr/>
        </p:nvCxnSpPr>
        <p:spPr>
          <a:xfrm>
            <a:off x="573024" y="3084576"/>
            <a:ext cx="5791200" cy="0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3ECCB1-AE09-564F-A16B-23F3A4B300BC}"/>
              </a:ext>
            </a:extLst>
          </p:cNvPr>
          <p:cNvGrpSpPr/>
          <p:nvPr/>
        </p:nvGrpSpPr>
        <p:grpSpPr>
          <a:xfrm>
            <a:off x="5724939" y="675861"/>
            <a:ext cx="6467061" cy="5532782"/>
            <a:chOff x="5724939" y="675861"/>
            <a:chExt cx="6467061" cy="55327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A286F8-24ED-104F-B84D-F471DCDB86A2}"/>
                </a:ext>
              </a:extLst>
            </p:cNvPr>
            <p:cNvSpPr/>
            <p:nvPr/>
          </p:nvSpPr>
          <p:spPr bwMode="auto">
            <a:xfrm>
              <a:off x="7103165" y="1409222"/>
              <a:ext cx="4187687" cy="236764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526FBB-15A5-4B48-8B96-E0FB8F934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157"/>
            <a:stretch/>
          </p:blipFill>
          <p:spPr>
            <a:xfrm>
              <a:off x="7132426" y="1373501"/>
              <a:ext cx="4145174" cy="24166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6746A0-E3E9-764A-8468-FEAB5B198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513" t="19324" r="25428"/>
            <a:stretch/>
          </p:blipFill>
          <p:spPr>
            <a:xfrm>
              <a:off x="5724939" y="675861"/>
              <a:ext cx="6467061" cy="553278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7A9C733-C1E6-46EF-8F10-C80E4371E8FF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>
            <a:extLst>
              <a:ext uri="{FF2B5EF4-FFF2-40B4-BE49-F238E27FC236}">
                <a16:creationId xmlns:a16="http://schemas.microsoft.com/office/drawing/2014/main" id="{F10A2A7D-D387-4F31-819C-5FEE4BD49AB1}"/>
              </a:ext>
            </a:extLst>
          </p:cNvPr>
          <p:cNvSpPr txBox="1">
            <a:spLocks/>
          </p:cNvSpPr>
          <p:nvPr/>
        </p:nvSpPr>
        <p:spPr>
          <a:xfrm>
            <a:off x="584200" y="2305840"/>
            <a:ext cx="3468956" cy="553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7F714E6-2D91-406B-AFE2-218E0EA8C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85707"/>
              </p:ext>
            </p:extLst>
          </p:nvPr>
        </p:nvGraphicFramePr>
        <p:xfrm>
          <a:off x="5195888" y="2317265"/>
          <a:ext cx="6100363" cy="270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363">
                  <a:extLst>
                    <a:ext uri="{9D8B030D-6E8A-4147-A177-3AD203B41FA5}">
                      <a16:colId xmlns:a16="http://schemas.microsoft.com/office/drawing/2014/main" val="3848480525"/>
                    </a:ext>
                  </a:extLst>
                </a:gridCol>
              </a:tblGrid>
              <a:tr h="67592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12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WebView2 is GA 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🎉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087276"/>
                  </a:ext>
                </a:extLst>
              </a:tr>
              <a:tr h="67592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WebView2 Case Studies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752943"/>
                  </a:ext>
                </a:extLst>
              </a:tr>
              <a:tr h="67592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Getting Started with WebView2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319981"/>
                  </a:ext>
                </a:extLst>
              </a:tr>
              <a:tr h="67592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Roadmap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276194"/>
                  </a:ext>
                </a:extLst>
              </a:tr>
            </a:tbl>
          </a:graphicData>
        </a:graphic>
      </p:graphicFrame>
      <p:sp>
        <p:nvSpPr>
          <p:cNvPr id="25" name="globe_6" title="Icon of a monitor in front of a sphere made of lines">
            <a:extLst>
              <a:ext uri="{FF2B5EF4-FFF2-40B4-BE49-F238E27FC236}">
                <a16:creationId xmlns:a16="http://schemas.microsoft.com/office/drawing/2014/main" id="{D94860AA-3521-4514-AEE0-1A4FB8FAC2F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2504410"/>
            <a:ext cx="269863" cy="289092"/>
          </a:xfrm>
          <a:custGeom>
            <a:avLst/>
            <a:gdLst>
              <a:gd name="T0" fmla="*/ 210 w 296"/>
              <a:gd name="T1" fmla="*/ 147 h 318"/>
              <a:gd name="T2" fmla="*/ 105 w 296"/>
              <a:gd name="T3" fmla="*/ 147 h 318"/>
              <a:gd name="T4" fmla="*/ 105 w 296"/>
              <a:gd name="T5" fmla="*/ 140 h 318"/>
              <a:gd name="T6" fmla="*/ 109 w 296"/>
              <a:gd name="T7" fmla="*/ 83 h 318"/>
              <a:gd name="T8" fmla="*/ 157 w 296"/>
              <a:gd name="T9" fmla="*/ 0 h 318"/>
              <a:gd name="T10" fmla="*/ 157 w 296"/>
              <a:gd name="T11" fmla="*/ 0 h 318"/>
              <a:gd name="T12" fmla="*/ 159 w 296"/>
              <a:gd name="T13" fmla="*/ 0 h 318"/>
              <a:gd name="T14" fmla="*/ 206 w 296"/>
              <a:gd name="T15" fmla="*/ 83 h 318"/>
              <a:gd name="T16" fmla="*/ 210 w 296"/>
              <a:gd name="T17" fmla="*/ 137 h 318"/>
              <a:gd name="T18" fmla="*/ 210 w 296"/>
              <a:gd name="T19" fmla="*/ 147 h 318"/>
              <a:gd name="T20" fmla="*/ 31 w 296"/>
              <a:gd name="T21" fmla="*/ 83 h 318"/>
              <a:gd name="T22" fmla="*/ 284 w 296"/>
              <a:gd name="T23" fmla="*/ 83 h 318"/>
              <a:gd name="T24" fmla="*/ 286 w 296"/>
              <a:gd name="T25" fmla="*/ 189 h 318"/>
              <a:gd name="T26" fmla="*/ 286 w 296"/>
              <a:gd name="T27" fmla="*/ 189 h 318"/>
              <a:gd name="T28" fmla="*/ 210 w 296"/>
              <a:gd name="T29" fmla="*/ 189 h 318"/>
              <a:gd name="T30" fmla="*/ 19 w 296"/>
              <a:gd name="T31" fmla="*/ 147 h 318"/>
              <a:gd name="T32" fmla="*/ 0 w 296"/>
              <a:gd name="T33" fmla="*/ 147 h 318"/>
              <a:gd name="T34" fmla="*/ 0 w 296"/>
              <a:gd name="T35" fmla="*/ 277 h 318"/>
              <a:gd name="T36" fmla="*/ 106 w 296"/>
              <a:gd name="T37" fmla="*/ 277 h 318"/>
              <a:gd name="T38" fmla="*/ 157 w 296"/>
              <a:gd name="T39" fmla="*/ 277 h 318"/>
              <a:gd name="T40" fmla="*/ 210 w 296"/>
              <a:gd name="T41" fmla="*/ 189 h 318"/>
              <a:gd name="T42" fmla="*/ 210 w 296"/>
              <a:gd name="T43" fmla="*/ 267 h 318"/>
              <a:gd name="T44" fmla="*/ 286 w 296"/>
              <a:gd name="T45" fmla="*/ 189 h 318"/>
              <a:gd name="T46" fmla="*/ 296 w 296"/>
              <a:gd name="T47" fmla="*/ 139 h 318"/>
              <a:gd name="T48" fmla="*/ 159 w 296"/>
              <a:gd name="T49" fmla="*/ 0 h 318"/>
              <a:gd name="T50" fmla="*/ 157 w 296"/>
              <a:gd name="T51" fmla="*/ 0 h 318"/>
              <a:gd name="T52" fmla="*/ 157 w 296"/>
              <a:gd name="T53" fmla="*/ 0 h 318"/>
              <a:gd name="T54" fmla="*/ 31 w 296"/>
              <a:gd name="T55" fmla="*/ 83 h 318"/>
              <a:gd name="T56" fmla="*/ 19 w 296"/>
              <a:gd name="T57" fmla="*/ 139 h 318"/>
              <a:gd name="T58" fmla="*/ 19 w 296"/>
              <a:gd name="T59" fmla="*/ 147 h 318"/>
              <a:gd name="T60" fmla="*/ 105 w 296"/>
              <a:gd name="T61" fmla="*/ 147 h 318"/>
              <a:gd name="T62" fmla="*/ 210 w 296"/>
              <a:gd name="T63" fmla="*/ 147 h 318"/>
              <a:gd name="T64" fmla="*/ 210 w 296"/>
              <a:gd name="T65" fmla="*/ 189 h 318"/>
              <a:gd name="T66" fmla="*/ 157 w 296"/>
              <a:gd name="T67" fmla="*/ 277 h 318"/>
              <a:gd name="T68" fmla="*/ 210 w 296"/>
              <a:gd name="T69" fmla="*/ 277 h 318"/>
              <a:gd name="T70" fmla="*/ 210 w 296"/>
              <a:gd name="T71" fmla="*/ 267 h 318"/>
              <a:gd name="T72" fmla="*/ 57 w 296"/>
              <a:gd name="T73" fmla="*/ 318 h 318"/>
              <a:gd name="T74" fmla="*/ 154 w 296"/>
              <a:gd name="T75" fmla="*/ 318 h 318"/>
              <a:gd name="T76" fmla="*/ 106 w 296"/>
              <a:gd name="T77" fmla="*/ 277 h 318"/>
              <a:gd name="T78" fmla="*/ 106 w 296"/>
              <a:gd name="T79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6" h="318">
                <a:moveTo>
                  <a:pt x="210" y="147"/>
                </a:moveTo>
                <a:cubicBezTo>
                  <a:pt x="105" y="147"/>
                  <a:pt x="105" y="147"/>
                  <a:pt x="105" y="147"/>
                </a:cubicBezTo>
                <a:cubicBezTo>
                  <a:pt x="105" y="145"/>
                  <a:pt x="105" y="142"/>
                  <a:pt x="105" y="140"/>
                </a:cubicBezTo>
                <a:cubicBezTo>
                  <a:pt x="105" y="120"/>
                  <a:pt x="106" y="100"/>
                  <a:pt x="109" y="83"/>
                </a:cubicBezTo>
                <a:cubicBezTo>
                  <a:pt x="118" y="35"/>
                  <a:pt x="136" y="1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8" y="0"/>
                  <a:pt x="159" y="0"/>
                  <a:pt x="159" y="0"/>
                </a:cubicBezTo>
                <a:cubicBezTo>
                  <a:pt x="180" y="2"/>
                  <a:pt x="198" y="35"/>
                  <a:pt x="206" y="83"/>
                </a:cubicBezTo>
                <a:cubicBezTo>
                  <a:pt x="208" y="100"/>
                  <a:pt x="210" y="118"/>
                  <a:pt x="210" y="137"/>
                </a:cubicBezTo>
                <a:cubicBezTo>
                  <a:pt x="210" y="142"/>
                  <a:pt x="210" y="147"/>
                  <a:pt x="210" y="147"/>
                </a:cubicBezTo>
                <a:close/>
                <a:moveTo>
                  <a:pt x="31" y="83"/>
                </a:moveTo>
                <a:cubicBezTo>
                  <a:pt x="284" y="83"/>
                  <a:pt x="284" y="83"/>
                  <a:pt x="284" y="83"/>
                </a:cubicBezTo>
                <a:moveTo>
                  <a:pt x="286" y="189"/>
                </a:moveTo>
                <a:cubicBezTo>
                  <a:pt x="286" y="189"/>
                  <a:pt x="286" y="189"/>
                  <a:pt x="286" y="189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9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277"/>
                  <a:pt x="0" y="277"/>
                  <a:pt x="0" y="277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157" y="277"/>
                  <a:pt x="157" y="277"/>
                  <a:pt x="157" y="277"/>
                </a:cubicBezTo>
                <a:moveTo>
                  <a:pt x="210" y="18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45" y="252"/>
                  <a:pt x="272" y="224"/>
                  <a:pt x="286" y="189"/>
                </a:cubicBezTo>
                <a:cubicBezTo>
                  <a:pt x="292" y="174"/>
                  <a:pt x="296" y="156"/>
                  <a:pt x="296" y="139"/>
                </a:cubicBezTo>
                <a:cubicBezTo>
                  <a:pt x="296" y="63"/>
                  <a:pt x="235" y="1"/>
                  <a:pt x="159" y="0"/>
                </a:cubicBezTo>
                <a:cubicBezTo>
                  <a:pt x="159" y="0"/>
                  <a:pt x="158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01" y="0"/>
                  <a:pt x="52" y="34"/>
                  <a:pt x="31" y="83"/>
                </a:cubicBezTo>
                <a:cubicBezTo>
                  <a:pt x="23" y="100"/>
                  <a:pt x="19" y="119"/>
                  <a:pt x="19" y="139"/>
                </a:cubicBezTo>
                <a:cubicBezTo>
                  <a:pt x="19" y="142"/>
                  <a:pt x="19" y="145"/>
                  <a:pt x="19" y="147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210" y="147"/>
                  <a:pt x="210" y="147"/>
                  <a:pt x="210" y="147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57" y="277"/>
                </a:moveTo>
                <a:cubicBezTo>
                  <a:pt x="210" y="277"/>
                  <a:pt x="210" y="277"/>
                  <a:pt x="210" y="277"/>
                </a:cubicBezTo>
                <a:cubicBezTo>
                  <a:pt x="210" y="267"/>
                  <a:pt x="210" y="267"/>
                  <a:pt x="210" y="267"/>
                </a:cubicBezTo>
                <a:moveTo>
                  <a:pt x="57" y="318"/>
                </a:moveTo>
                <a:cubicBezTo>
                  <a:pt x="154" y="318"/>
                  <a:pt x="154" y="318"/>
                  <a:pt x="154" y="318"/>
                </a:cubicBezTo>
                <a:moveTo>
                  <a:pt x="106" y="277"/>
                </a:moveTo>
                <a:cubicBezTo>
                  <a:pt x="106" y="318"/>
                  <a:pt x="106" y="318"/>
                  <a:pt x="106" y="318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network" title="Icon of a device or computer network">
            <a:extLst>
              <a:ext uri="{FF2B5EF4-FFF2-40B4-BE49-F238E27FC236}">
                <a16:creationId xmlns:a16="http://schemas.microsoft.com/office/drawing/2014/main" id="{73AF3BF7-16DB-46E3-9A70-DB8D04F62C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177838"/>
            <a:ext cx="259496" cy="270196"/>
          </a:xfrm>
          <a:custGeom>
            <a:avLst/>
            <a:gdLst>
              <a:gd name="T0" fmla="*/ 328 w 388"/>
              <a:gd name="T1" fmla="*/ 260 h 404"/>
              <a:gd name="T2" fmla="*/ 15 w 388"/>
              <a:gd name="T3" fmla="*/ 260 h 404"/>
              <a:gd name="T4" fmla="*/ 15 w 388"/>
              <a:gd name="T5" fmla="*/ 57 h 404"/>
              <a:gd name="T6" fmla="*/ 328 w 388"/>
              <a:gd name="T7" fmla="*/ 57 h 404"/>
              <a:gd name="T8" fmla="*/ 328 w 388"/>
              <a:gd name="T9" fmla="*/ 260 h 404"/>
              <a:gd name="T10" fmla="*/ 328 w 388"/>
              <a:gd name="T11" fmla="*/ 203 h 404"/>
              <a:gd name="T12" fmla="*/ 388 w 388"/>
              <a:gd name="T13" fmla="*/ 203 h 404"/>
              <a:gd name="T14" fmla="*/ 388 w 388"/>
              <a:gd name="T15" fmla="*/ 0 h 404"/>
              <a:gd name="T16" fmla="*/ 69 w 388"/>
              <a:gd name="T17" fmla="*/ 0 h 404"/>
              <a:gd name="T18" fmla="*/ 69 w 388"/>
              <a:gd name="T19" fmla="*/ 57 h 404"/>
              <a:gd name="T20" fmla="*/ 271 w 388"/>
              <a:gd name="T21" fmla="*/ 404 h 404"/>
              <a:gd name="T22" fmla="*/ 271 w 388"/>
              <a:gd name="T23" fmla="*/ 347 h 404"/>
              <a:gd name="T24" fmla="*/ 215 w 388"/>
              <a:gd name="T25" fmla="*/ 347 h 404"/>
              <a:gd name="T26" fmla="*/ 215 w 388"/>
              <a:gd name="T27" fmla="*/ 318 h 404"/>
              <a:gd name="T28" fmla="*/ 157 w 388"/>
              <a:gd name="T29" fmla="*/ 318 h 404"/>
              <a:gd name="T30" fmla="*/ 157 w 388"/>
              <a:gd name="T31" fmla="*/ 347 h 404"/>
              <a:gd name="T32" fmla="*/ 97 w 388"/>
              <a:gd name="T33" fmla="*/ 347 h 404"/>
              <a:gd name="T34" fmla="*/ 97 w 388"/>
              <a:gd name="T35" fmla="*/ 404 h 404"/>
              <a:gd name="T36" fmla="*/ 187 w 388"/>
              <a:gd name="T37" fmla="*/ 404 h 404"/>
              <a:gd name="T38" fmla="*/ 271 w 388"/>
              <a:gd name="T39" fmla="*/ 404 h 404"/>
              <a:gd name="T40" fmla="*/ 97 w 388"/>
              <a:gd name="T41" fmla="*/ 374 h 404"/>
              <a:gd name="T42" fmla="*/ 0 w 388"/>
              <a:gd name="T43" fmla="*/ 374 h 404"/>
              <a:gd name="T44" fmla="*/ 271 w 388"/>
              <a:gd name="T45" fmla="*/ 374 h 404"/>
              <a:gd name="T46" fmla="*/ 369 w 388"/>
              <a:gd name="T47" fmla="*/ 374 h 404"/>
              <a:gd name="T48" fmla="*/ 184 w 388"/>
              <a:gd name="T49" fmla="*/ 318 h 404"/>
              <a:gd name="T50" fmla="*/ 184 w 388"/>
              <a:gd name="T51" fmla="*/ 26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8" h="404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Pen" title="Icon of a surface pen with a drawn line below it">
            <a:extLst>
              <a:ext uri="{FF2B5EF4-FFF2-40B4-BE49-F238E27FC236}">
                <a16:creationId xmlns:a16="http://schemas.microsoft.com/office/drawing/2014/main" id="{14D1BB70-C068-446C-B054-66F5A716AD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826520"/>
            <a:ext cx="285262" cy="289091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manager" title="Icon of three people with lines connecting them">
            <a:extLst>
              <a:ext uri="{FF2B5EF4-FFF2-40B4-BE49-F238E27FC236}">
                <a16:creationId xmlns:a16="http://schemas.microsoft.com/office/drawing/2014/main" id="{35DA89F3-8CD0-4360-8B60-2594BD253E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4494687"/>
            <a:ext cx="286815" cy="289091"/>
          </a:xfrm>
          <a:custGeom>
            <a:avLst/>
            <a:gdLst>
              <a:gd name="T0" fmla="*/ 128 w 348"/>
              <a:gd name="T1" fmla="*/ 46 h 352"/>
              <a:gd name="T2" fmla="*/ 174 w 348"/>
              <a:gd name="T3" fmla="*/ 0 h 352"/>
              <a:gd name="T4" fmla="*/ 220 w 348"/>
              <a:gd name="T5" fmla="*/ 46 h 352"/>
              <a:gd name="T6" fmla="*/ 174 w 348"/>
              <a:gd name="T7" fmla="*/ 91 h 352"/>
              <a:gd name="T8" fmla="*/ 128 w 348"/>
              <a:gd name="T9" fmla="*/ 46 h 352"/>
              <a:gd name="T10" fmla="*/ 231 w 348"/>
              <a:gd name="T11" fmla="*/ 148 h 352"/>
              <a:gd name="T12" fmla="*/ 174 w 348"/>
              <a:gd name="T13" fmla="*/ 91 h 352"/>
              <a:gd name="T14" fmla="*/ 117 w 348"/>
              <a:gd name="T15" fmla="*/ 148 h 352"/>
              <a:gd name="T16" fmla="*/ 57 w 348"/>
              <a:gd name="T17" fmla="*/ 295 h 352"/>
              <a:gd name="T18" fmla="*/ 102 w 348"/>
              <a:gd name="T19" fmla="*/ 249 h 352"/>
              <a:gd name="T20" fmla="*/ 57 w 348"/>
              <a:gd name="T21" fmla="*/ 204 h 352"/>
              <a:gd name="T22" fmla="*/ 11 w 348"/>
              <a:gd name="T23" fmla="*/ 249 h 352"/>
              <a:gd name="T24" fmla="*/ 57 w 348"/>
              <a:gd name="T25" fmla="*/ 295 h 352"/>
              <a:gd name="T26" fmla="*/ 114 w 348"/>
              <a:gd name="T27" fmla="*/ 352 h 352"/>
              <a:gd name="T28" fmla="*/ 57 w 348"/>
              <a:gd name="T29" fmla="*/ 295 h 352"/>
              <a:gd name="T30" fmla="*/ 0 w 348"/>
              <a:gd name="T31" fmla="*/ 352 h 352"/>
              <a:gd name="T32" fmla="*/ 291 w 348"/>
              <a:gd name="T33" fmla="*/ 295 h 352"/>
              <a:gd name="T34" fmla="*/ 337 w 348"/>
              <a:gd name="T35" fmla="*/ 249 h 352"/>
              <a:gd name="T36" fmla="*/ 291 w 348"/>
              <a:gd name="T37" fmla="*/ 204 h 352"/>
              <a:gd name="T38" fmla="*/ 246 w 348"/>
              <a:gd name="T39" fmla="*/ 249 h 352"/>
              <a:gd name="T40" fmla="*/ 291 w 348"/>
              <a:gd name="T41" fmla="*/ 295 h 352"/>
              <a:gd name="T42" fmla="*/ 348 w 348"/>
              <a:gd name="T43" fmla="*/ 352 h 352"/>
              <a:gd name="T44" fmla="*/ 291 w 348"/>
              <a:gd name="T45" fmla="*/ 295 h 352"/>
              <a:gd name="T46" fmla="*/ 234 w 348"/>
              <a:gd name="T47" fmla="*/ 352 h 352"/>
              <a:gd name="T48" fmla="*/ 224 w 348"/>
              <a:gd name="T49" fmla="*/ 219 h 352"/>
              <a:gd name="T50" fmla="*/ 174 w 348"/>
              <a:gd name="T51" fmla="*/ 169 h 352"/>
              <a:gd name="T52" fmla="*/ 124 w 348"/>
              <a:gd name="T53" fmla="*/ 219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8" h="352">
                <a:moveTo>
                  <a:pt x="128" y="46"/>
                </a:moveTo>
                <a:cubicBezTo>
                  <a:pt x="128" y="20"/>
                  <a:pt x="149" y="0"/>
                  <a:pt x="174" y="0"/>
                </a:cubicBezTo>
                <a:cubicBezTo>
                  <a:pt x="199" y="0"/>
                  <a:pt x="220" y="20"/>
                  <a:pt x="220" y="46"/>
                </a:cubicBezTo>
                <a:cubicBezTo>
                  <a:pt x="220" y="71"/>
                  <a:pt x="199" y="91"/>
                  <a:pt x="174" y="91"/>
                </a:cubicBezTo>
                <a:cubicBezTo>
                  <a:pt x="149" y="91"/>
                  <a:pt x="128" y="71"/>
                  <a:pt x="128" y="46"/>
                </a:cubicBezTo>
                <a:close/>
                <a:moveTo>
                  <a:pt x="231" y="148"/>
                </a:moveTo>
                <a:cubicBezTo>
                  <a:pt x="231" y="117"/>
                  <a:pt x="206" y="91"/>
                  <a:pt x="174" y="91"/>
                </a:cubicBezTo>
                <a:cubicBezTo>
                  <a:pt x="142" y="91"/>
                  <a:pt x="117" y="117"/>
                  <a:pt x="117" y="148"/>
                </a:cubicBezTo>
                <a:moveTo>
                  <a:pt x="57" y="295"/>
                </a:moveTo>
                <a:cubicBezTo>
                  <a:pt x="82" y="295"/>
                  <a:pt x="102" y="275"/>
                  <a:pt x="102" y="249"/>
                </a:cubicBezTo>
                <a:cubicBezTo>
                  <a:pt x="102" y="224"/>
                  <a:pt x="82" y="204"/>
                  <a:pt x="57" y="204"/>
                </a:cubicBezTo>
                <a:cubicBezTo>
                  <a:pt x="32" y="204"/>
                  <a:pt x="11" y="224"/>
                  <a:pt x="11" y="249"/>
                </a:cubicBezTo>
                <a:cubicBezTo>
                  <a:pt x="11" y="275"/>
                  <a:pt x="32" y="295"/>
                  <a:pt x="57" y="295"/>
                </a:cubicBezTo>
                <a:close/>
                <a:moveTo>
                  <a:pt x="114" y="352"/>
                </a:moveTo>
                <a:cubicBezTo>
                  <a:pt x="114" y="320"/>
                  <a:pt x="88" y="295"/>
                  <a:pt x="57" y="295"/>
                </a:cubicBezTo>
                <a:cubicBezTo>
                  <a:pt x="25" y="295"/>
                  <a:pt x="0" y="320"/>
                  <a:pt x="0" y="352"/>
                </a:cubicBezTo>
                <a:moveTo>
                  <a:pt x="291" y="295"/>
                </a:moveTo>
                <a:cubicBezTo>
                  <a:pt x="316" y="295"/>
                  <a:pt x="337" y="275"/>
                  <a:pt x="337" y="249"/>
                </a:cubicBezTo>
                <a:cubicBezTo>
                  <a:pt x="337" y="224"/>
                  <a:pt x="316" y="204"/>
                  <a:pt x="291" y="204"/>
                </a:cubicBezTo>
                <a:cubicBezTo>
                  <a:pt x="266" y="204"/>
                  <a:pt x="246" y="224"/>
                  <a:pt x="246" y="249"/>
                </a:cubicBezTo>
                <a:cubicBezTo>
                  <a:pt x="246" y="275"/>
                  <a:pt x="266" y="295"/>
                  <a:pt x="291" y="295"/>
                </a:cubicBezTo>
                <a:close/>
                <a:moveTo>
                  <a:pt x="348" y="352"/>
                </a:moveTo>
                <a:cubicBezTo>
                  <a:pt x="348" y="320"/>
                  <a:pt x="323" y="295"/>
                  <a:pt x="291" y="295"/>
                </a:cubicBezTo>
                <a:cubicBezTo>
                  <a:pt x="260" y="295"/>
                  <a:pt x="234" y="320"/>
                  <a:pt x="234" y="352"/>
                </a:cubicBezTo>
                <a:moveTo>
                  <a:pt x="224" y="219"/>
                </a:moveTo>
                <a:cubicBezTo>
                  <a:pt x="174" y="169"/>
                  <a:pt x="174" y="169"/>
                  <a:pt x="174" y="169"/>
                </a:cubicBezTo>
                <a:cubicBezTo>
                  <a:pt x="124" y="219"/>
                  <a:pt x="124" y="219"/>
                  <a:pt x="124" y="219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6A0AEFC-8BBB-4139-96BF-D9504DAB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888" y="4115611"/>
            <a:ext cx="248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>
            <a:extLst>
              <a:ext uri="{FF2B5EF4-FFF2-40B4-BE49-F238E27FC236}">
                <a16:creationId xmlns:a16="http://schemas.microsoft.com/office/drawing/2014/main" id="{2722BE81-6CEB-3E40-8FF5-D65A0DBBC6E0}"/>
              </a:ext>
            </a:extLst>
          </p:cNvPr>
          <p:cNvSpPr txBox="1">
            <a:spLocks/>
          </p:cNvSpPr>
          <p:nvPr/>
        </p:nvSpPr>
        <p:spPr>
          <a:xfrm>
            <a:off x="585216" y="2362663"/>
            <a:ext cx="5510784" cy="4985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4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Roadmap  </a:t>
            </a:r>
          </a:p>
        </p:txBody>
      </p:sp>
      <p:sp>
        <p:nvSpPr>
          <p:cNvPr id="17" name="Slide Number Placeholder 33">
            <a:extLst>
              <a:ext uri="{FF2B5EF4-FFF2-40B4-BE49-F238E27FC236}">
                <a16:creationId xmlns:a16="http://schemas.microsoft.com/office/drawing/2014/main" id="{B2A873A3-27E8-DC4B-A5C0-31AA43A38524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aka.ms/webview2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CDA33B-8650-EB4F-9D3E-F34D1E4E2DBE}"/>
              </a:ext>
            </a:extLst>
          </p:cNvPr>
          <p:cNvCxnSpPr/>
          <p:nvPr/>
        </p:nvCxnSpPr>
        <p:spPr>
          <a:xfrm>
            <a:off x="573024" y="3084576"/>
            <a:ext cx="5791200" cy="0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3A3FAA-A1DA-4AB4-A29D-322F5D6F6194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5513B9-EA3F-42C0-8E01-8E084415D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8698" y="1487091"/>
            <a:ext cx="3457091" cy="3457091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8614236-E3DE-4281-871A-0E7379B25E8F}"/>
              </a:ext>
            </a:extLst>
          </p:cNvPr>
          <p:cNvSpPr txBox="1">
            <a:spLocks/>
          </p:cNvSpPr>
          <p:nvPr/>
        </p:nvSpPr>
        <p:spPr>
          <a:xfrm>
            <a:off x="585216" y="3306759"/>
            <a:ext cx="5510784" cy="66479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What’s Next with WebView2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32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0DB22E-A6A5-D042-8799-8EC24C9FFEE1}"/>
              </a:ext>
            </a:extLst>
          </p:cNvPr>
          <p:cNvSpPr/>
          <p:nvPr/>
        </p:nvSpPr>
        <p:spPr bwMode="auto">
          <a:xfrm>
            <a:off x="0" y="1712383"/>
            <a:ext cx="12192000" cy="377401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lide Number Placeholder 33">
            <a:extLst>
              <a:ext uri="{FF2B5EF4-FFF2-40B4-BE49-F238E27FC236}">
                <a16:creationId xmlns:a16="http://schemas.microsoft.com/office/drawing/2014/main" id="{B3B4954A-8E5C-2D4F-9656-96E3E2903882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ea typeface="+mn-ea"/>
                <a:cs typeface="+mn-cs"/>
              </a:rPr>
              <a:t>aka.ms/webview2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9E4099-28DF-9C44-9911-5E3028908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E6F02FC-D0D5-C649-B1E8-C3840D82488E}"/>
              </a:ext>
            </a:extLst>
          </p:cNvPr>
          <p:cNvSpPr txBox="1">
            <a:spLocks/>
          </p:cNvSpPr>
          <p:nvPr/>
        </p:nvSpPr>
        <p:spPr>
          <a:xfrm>
            <a:off x="838200" y="306387"/>
            <a:ext cx="10515600" cy="113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>
                <a:solidFill>
                  <a:schemeClr val="tx1"/>
                </a:solidFill>
              </a:rPr>
              <a:t>Whats</a:t>
            </a:r>
            <a:r>
              <a:rPr lang="en-US" sz="4400" dirty="0">
                <a:solidFill>
                  <a:schemeClr val="tx1"/>
                </a:solidFill>
              </a:rPr>
              <a:t> Next with WebView2?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82405C-795F-5741-9997-30E73D2F45A8}"/>
              </a:ext>
            </a:extLst>
          </p:cNvPr>
          <p:cNvSpPr/>
          <p:nvPr/>
        </p:nvSpPr>
        <p:spPr>
          <a:xfrm>
            <a:off x="628491" y="2065467"/>
            <a:ext cx="3102293" cy="3097811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200"/>
              </a:spcBef>
              <a:defRPr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Improving WebView2 Runtime Availability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6FFDD1-AC82-FC47-89AE-9CB6DC2D9E3E}"/>
              </a:ext>
            </a:extLst>
          </p:cNvPr>
          <p:cNvSpPr/>
          <p:nvPr/>
        </p:nvSpPr>
        <p:spPr>
          <a:xfrm>
            <a:off x="4567793" y="2091727"/>
            <a:ext cx="3102293" cy="3097811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20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.NET 6 Support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B23E8-AC17-F541-8F3D-AFE3230753E0}"/>
              </a:ext>
            </a:extLst>
          </p:cNvPr>
          <p:cNvSpPr/>
          <p:nvPr/>
        </p:nvSpPr>
        <p:spPr>
          <a:xfrm>
            <a:off x="8507095" y="2091727"/>
            <a:ext cx="3102293" cy="3097811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200"/>
              </a:spcBef>
              <a:defRPr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Responding to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E61E8-46D9-4F4A-9FC9-AB80B2DC51B7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Inbox with solid fill">
            <a:extLst>
              <a:ext uri="{FF2B5EF4-FFF2-40B4-BE49-F238E27FC236}">
                <a16:creationId xmlns:a16="http://schemas.microsoft.com/office/drawing/2014/main" id="{18CEF545-3DEA-4504-9C76-5786517D5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3153" y="2389269"/>
            <a:ext cx="681811" cy="681811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0CDC981A-C958-41B1-A3E8-B5E0F7AAB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237" y="2351088"/>
            <a:ext cx="1283526" cy="9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ustomer review with solid fill">
            <a:extLst>
              <a:ext uri="{FF2B5EF4-FFF2-40B4-BE49-F238E27FC236}">
                <a16:creationId xmlns:a16="http://schemas.microsoft.com/office/drawing/2014/main" id="{2231ADD9-EECF-49C1-AFC9-D09C0BE4D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891" y="2400089"/>
            <a:ext cx="758699" cy="7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wrap="square" anchor="b">
            <a:normAutofit/>
          </a:bodyPr>
          <a:lstStyle/>
          <a:p>
            <a:r>
              <a:rPr lang="en-US"/>
              <a:t>Your voice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 wrap="square">
            <a:normAutofit/>
          </a:bodyPr>
          <a:lstStyle/>
          <a:p>
            <a:r>
              <a:rPr lang="en-US" sz="2000">
                <a:hlinkClick r:id="rId3"/>
              </a:rPr>
              <a:t>aka.ms/</a:t>
            </a:r>
            <a:r>
              <a:rPr lang="en-US" sz="2000" err="1">
                <a:hlinkClick r:id="rId3"/>
              </a:rPr>
              <a:t>webviewfeedback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FC378-0132-4D46-96C5-A6397D9B6170}"/>
              </a:ext>
            </a:extLst>
          </p:cNvPr>
          <p:cNvSpPr/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1F9E0-7E21-4C78-91FC-70D57B71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33" y="659085"/>
            <a:ext cx="6359534" cy="553983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7078BBD-C0E7-4CE7-B024-BB3182054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00" y="4881966"/>
            <a:ext cx="1591439" cy="15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0DB22E-A6A5-D042-8799-8EC24C9FFEE1}"/>
              </a:ext>
            </a:extLst>
          </p:cNvPr>
          <p:cNvSpPr/>
          <p:nvPr/>
        </p:nvSpPr>
        <p:spPr bwMode="auto">
          <a:xfrm>
            <a:off x="0" y="1712383"/>
            <a:ext cx="12192000" cy="377401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lide Number Placeholder 33">
            <a:extLst>
              <a:ext uri="{FF2B5EF4-FFF2-40B4-BE49-F238E27FC236}">
                <a16:creationId xmlns:a16="http://schemas.microsoft.com/office/drawing/2014/main" id="{B3B4954A-8E5C-2D4F-9656-96E3E2903882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ea typeface="+mn-ea"/>
                <a:cs typeface="+mn-cs"/>
              </a:rPr>
              <a:t>aka.ms/webview2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9E4099-28DF-9C44-9911-5E3028908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" t="36242" r="1500" b="62692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E6F02FC-D0D5-C649-B1E8-C3840D82488E}"/>
              </a:ext>
            </a:extLst>
          </p:cNvPr>
          <p:cNvSpPr txBox="1">
            <a:spLocks/>
          </p:cNvSpPr>
          <p:nvPr/>
        </p:nvSpPr>
        <p:spPr>
          <a:xfrm>
            <a:off x="838200" y="306387"/>
            <a:ext cx="10515600" cy="113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2BCE5D-CB53-4E4C-824D-F92AE6F917F2}"/>
              </a:ext>
            </a:extLst>
          </p:cNvPr>
          <p:cNvGrpSpPr/>
          <p:nvPr/>
        </p:nvGrpSpPr>
        <p:grpSpPr>
          <a:xfrm>
            <a:off x="628491" y="2065467"/>
            <a:ext cx="3102293" cy="3097811"/>
            <a:chOff x="628491" y="2065467"/>
            <a:chExt cx="3102293" cy="309781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82405C-795F-5741-9997-30E73D2F45A8}"/>
                </a:ext>
              </a:extLst>
            </p:cNvPr>
            <p:cNvSpPr/>
            <p:nvPr/>
          </p:nvSpPr>
          <p:spPr>
            <a:xfrm>
              <a:off x="628491" y="2065467"/>
              <a:ext cx="3102293" cy="3097811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Bef>
                  <a:spcPts val="1200"/>
                </a:spcBef>
                <a:defRPr/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WebView2 is GA</a:t>
              </a: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 .NET Developers</a:t>
              </a:r>
            </a:p>
          </p:txBody>
        </p:sp>
        <p:sp>
          <p:nvSpPr>
            <p:cNvPr id="15" name="check 3" title="Icon of a checkmark with a circle around it">
              <a:extLst>
                <a:ext uri="{FF2B5EF4-FFF2-40B4-BE49-F238E27FC236}">
                  <a16:creationId xmlns:a16="http://schemas.microsoft.com/office/drawing/2014/main" id="{9F0E5541-2A51-D84B-BBAE-A0F0648F6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99743" y="2372139"/>
              <a:ext cx="599863" cy="596385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82FF3-3D2F-0447-BDDF-A087D069A8AE}"/>
              </a:ext>
            </a:extLst>
          </p:cNvPr>
          <p:cNvGrpSpPr/>
          <p:nvPr/>
        </p:nvGrpSpPr>
        <p:grpSpPr>
          <a:xfrm>
            <a:off x="4567793" y="2091727"/>
            <a:ext cx="3102293" cy="3097811"/>
            <a:chOff x="4567793" y="2091727"/>
            <a:chExt cx="3102293" cy="30978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6FFDD1-AC82-FC47-89AE-9CB6DC2D9E3E}"/>
                </a:ext>
              </a:extLst>
            </p:cNvPr>
            <p:cNvSpPr/>
            <p:nvPr/>
          </p:nvSpPr>
          <p:spPr>
            <a:xfrm>
              <a:off x="4567793" y="2091727"/>
              <a:ext cx="3102293" cy="3097811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Bef>
                  <a:spcPts val="1200"/>
                </a:spcBef>
                <a:defRPr/>
              </a:pP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 Start </a:t>
              </a: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building and deploying</a:t>
              </a: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 WebView2 applications</a:t>
              </a:r>
            </a:p>
          </p:txBody>
        </p:sp>
        <p:sp>
          <p:nvSpPr>
            <p:cNvPr id="16" name="arrow_17" title="Icon of a curved arrow that splits in two directions">
              <a:extLst>
                <a:ext uri="{FF2B5EF4-FFF2-40B4-BE49-F238E27FC236}">
                  <a16:creationId xmlns:a16="http://schemas.microsoft.com/office/drawing/2014/main" id="{4AFF22D4-1A21-CF4A-9FB3-EE9D5C74E7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08583" y="2388345"/>
              <a:ext cx="467337" cy="580142"/>
            </a:xfrm>
            <a:custGeom>
              <a:avLst/>
              <a:gdLst>
                <a:gd name="T0" fmla="*/ 228 w 280"/>
                <a:gd name="T1" fmla="*/ 98 h 349"/>
                <a:gd name="T2" fmla="*/ 279 w 280"/>
                <a:gd name="T3" fmla="*/ 149 h 349"/>
                <a:gd name="T4" fmla="*/ 228 w 280"/>
                <a:gd name="T5" fmla="*/ 200 h 349"/>
                <a:gd name="T6" fmla="*/ 73 w 280"/>
                <a:gd name="T7" fmla="*/ 0 h 349"/>
                <a:gd name="T8" fmla="*/ 0 w 280"/>
                <a:gd name="T9" fmla="*/ 0 h 349"/>
                <a:gd name="T10" fmla="*/ 0 w 280"/>
                <a:gd name="T11" fmla="*/ 72 h 349"/>
                <a:gd name="T12" fmla="*/ 130 w 280"/>
                <a:gd name="T13" fmla="*/ 349 h 349"/>
                <a:gd name="T14" fmla="*/ 0 w 280"/>
                <a:gd name="T15" fmla="*/ 0 h 349"/>
                <a:gd name="T16" fmla="*/ 280 w 280"/>
                <a:gd name="T17" fmla="*/ 144 h 349"/>
                <a:gd name="T18" fmla="*/ 280 w 280"/>
                <a:gd name="T19" fmla="*/ 144 h 349"/>
                <a:gd name="T20" fmla="*/ 280 w 280"/>
                <a:gd name="T21" fmla="*/ 149 h 349"/>
                <a:gd name="T22" fmla="*/ 131 w 280"/>
                <a:gd name="T23" fmla="*/ 28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349">
                  <a:moveTo>
                    <a:pt x="228" y="98"/>
                  </a:moveTo>
                  <a:cubicBezTo>
                    <a:pt x="279" y="149"/>
                    <a:pt x="279" y="149"/>
                    <a:pt x="279" y="149"/>
                  </a:cubicBezTo>
                  <a:cubicBezTo>
                    <a:pt x="228" y="200"/>
                    <a:pt x="228" y="200"/>
                    <a:pt x="228" y="200"/>
                  </a:cubicBezTo>
                  <a:moveTo>
                    <a:pt x="7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moveTo>
                    <a:pt x="130" y="349"/>
                  </a:moveTo>
                  <a:cubicBezTo>
                    <a:pt x="144" y="79"/>
                    <a:pt x="0" y="0"/>
                    <a:pt x="0" y="0"/>
                  </a:cubicBezTo>
                  <a:moveTo>
                    <a:pt x="280" y="144"/>
                  </a:moveTo>
                  <a:cubicBezTo>
                    <a:pt x="280" y="144"/>
                    <a:pt x="280" y="144"/>
                    <a:pt x="280" y="144"/>
                  </a:cubicBezTo>
                  <a:moveTo>
                    <a:pt x="280" y="149"/>
                  </a:moveTo>
                  <a:cubicBezTo>
                    <a:pt x="280" y="149"/>
                    <a:pt x="124" y="129"/>
                    <a:pt x="131" y="286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162FE9-329A-164C-8871-3878CC68286F}"/>
              </a:ext>
            </a:extLst>
          </p:cNvPr>
          <p:cNvGrpSpPr/>
          <p:nvPr/>
        </p:nvGrpSpPr>
        <p:grpSpPr>
          <a:xfrm>
            <a:off x="8507095" y="2091727"/>
            <a:ext cx="3102293" cy="3097811"/>
            <a:chOff x="8507095" y="2091727"/>
            <a:chExt cx="3102293" cy="30978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EB23E8-AC17-F541-8F3D-AFE3230753E0}"/>
                </a:ext>
              </a:extLst>
            </p:cNvPr>
            <p:cNvSpPr/>
            <p:nvPr/>
          </p:nvSpPr>
          <p:spPr>
            <a:xfrm>
              <a:off x="8507095" y="2091727"/>
              <a:ext cx="3102293" cy="3097811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Bef>
                  <a:spcPts val="1200"/>
                </a:spcBef>
                <a:defRPr/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Share your feedback </a:t>
              </a: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to help us build WebView2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Teamwork_EA12" title="Icon of three people with an award or ribbon to the lower right">
              <a:extLst>
                <a:ext uri="{FF2B5EF4-FFF2-40B4-BE49-F238E27FC236}">
                  <a16:creationId xmlns:a16="http://schemas.microsoft.com/office/drawing/2014/main" id="{51F352FF-354C-7D4D-8056-D338C739CB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38540" y="2388343"/>
              <a:ext cx="586203" cy="566891"/>
            </a:xfrm>
            <a:custGeom>
              <a:avLst/>
              <a:gdLst>
                <a:gd name="T0" fmla="*/ 3621 w 3746"/>
                <a:gd name="T1" fmla="*/ 2622 h 3621"/>
                <a:gd name="T2" fmla="*/ 3122 w 3746"/>
                <a:gd name="T3" fmla="*/ 3122 h 3621"/>
                <a:gd name="T4" fmla="*/ 2622 w 3746"/>
                <a:gd name="T5" fmla="*/ 2622 h 3621"/>
                <a:gd name="T6" fmla="*/ 3122 w 3746"/>
                <a:gd name="T7" fmla="*/ 2123 h 3621"/>
                <a:gd name="T8" fmla="*/ 3621 w 3746"/>
                <a:gd name="T9" fmla="*/ 2622 h 3621"/>
                <a:gd name="T10" fmla="*/ 2747 w 3746"/>
                <a:gd name="T11" fmla="*/ 2997 h 3621"/>
                <a:gd name="T12" fmla="*/ 2747 w 3746"/>
                <a:gd name="T13" fmla="*/ 3621 h 3621"/>
                <a:gd name="T14" fmla="*/ 3122 w 3746"/>
                <a:gd name="T15" fmla="*/ 3434 h 3621"/>
                <a:gd name="T16" fmla="*/ 3496 w 3746"/>
                <a:gd name="T17" fmla="*/ 3621 h 3621"/>
                <a:gd name="T18" fmla="*/ 3496 w 3746"/>
                <a:gd name="T19" fmla="*/ 2997 h 3621"/>
                <a:gd name="T20" fmla="*/ 1873 w 3746"/>
                <a:gd name="T21" fmla="*/ 749 h 3621"/>
                <a:gd name="T22" fmla="*/ 1249 w 3746"/>
                <a:gd name="T23" fmla="*/ 1374 h 3621"/>
                <a:gd name="T24" fmla="*/ 1873 w 3746"/>
                <a:gd name="T25" fmla="*/ 1998 h 3621"/>
                <a:gd name="T26" fmla="*/ 2497 w 3746"/>
                <a:gd name="T27" fmla="*/ 1374 h 3621"/>
                <a:gd name="T28" fmla="*/ 1873 w 3746"/>
                <a:gd name="T29" fmla="*/ 749 h 3621"/>
                <a:gd name="T30" fmla="*/ 1873 w 3746"/>
                <a:gd name="T31" fmla="*/ 1998 h 3621"/>
                <a:gd name="T32" fmla="*/ 999 w 3746"/>
                <a:gd name="T33" fmla="*/ 2872 h 3621"/>
                <a:gd name="T34" fmla="*/ 624 w 3746"/>
                <a:gd name="T35" fmla="*/ 0 h 3621"/>
                <a:gd name="T36" fmla="*/ 250 w 3746"/>
                <a:gd name="T37" fmla="*/ 375 h 3621"/>
                <a:gd name="T38" fmla="*/ 624 w 3746"/>
                <a:gd name="T39" fmla="*/ 749 h 3621"/>
                <a:gd name="T40" fmla="*/ 999 w 3746"/>
                <a:gd name="T41" fmla="*/ 375 h 3621"/>
                <a:gd name="T42" fmla="*/ 624 w 3746"/>
                <a:gd name="T43" fmla="*/ 0 h 3621"/>
                <a:gd name="T44" fmla="*/ 1249 w 3746"/>
                <a:gd name="T45" fmla="*/ 1374 h 3621"/>
                <a:gd name="T46" fmla="*/ 624 w 3746"/>
                <a:gd name="T47" fmla="*/ 749 h 3621"/>
                <a:gd name="T48" fmla="*/ 0 w 3746"/>
                <a:gd name="T49" fmla="*/ 1374 h 3621"/>
                <a:gd name="T50" fmla="*/ 3122 w 3746"/>
                <a:gd name="T51" fmla="*/ 0 h 3621"/>
                <a:gd name="T52" fmla="*/ 2747 w 3746"/>
                <a:gd name="T53" fmla="*/ 375 h 3621"/>
                <a:gd name="T54" fmla="*/ 3122 w 3746"/>
                <a:gd name="T55" fmla="*/ 749 h 3621"/>
                <a:gd name="T56" fmla="*/ 3496 w 3746"/>
                <a:gd name="T57" fmla="*/ 375 h 3621"/>
                <a:gd name="T58" fmla="*/ 3122 w 3746"/>
                <a:gd name="T59" fmla="*/ 0 h 3621"/>
                <a:gd name="T60" fmla="*/ 3746 w 3746"/>
                <a:gd name="T61" fmla="*/ 1374 h 3621"/>
                <a:gd name="T62" fmla="*/ 3122 w 3746"/>
                <a:gd name="T63" fmla="*/ 749 h 3621"/>
                <a:gd name="T64" fmla="*/ 2497 w 3746"/>
                <a:gd name="T65" fmla="*/ 1374 h 3621"/>
                <a:gd name="T66" fmla="*/ 2381 w 3746"/>
                <a:gd name="T67" fmla="*/ 2163 h 3621"/>
                <a:gd name="T68" fmla="*/ 1873 w 3746"/>
                <a:gd name="T69" fmla="*/ 1998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6" h="3621">
                  <a:moveTo>
                    <a:pt x="3621" y="2622"/>
                  </a:moveTo>
                  <a:cubicBezTo>
                    <a:pt x="3621" y="2898"/>
                    <a:pt x="3398" y="3122"/>
                    <a:pt x="3122" y="3122"/>
                  </a:cubicBezTo>
                  <a:cubicBezTo>
                    <a:pt x="2846" y="3122"/>
                    <a:pt x="2622" y="2898"/>
                    <a:pt x="2622" y="2622"/>
                  </a:cubicBezTo>
                  <a:cubicBezTo>
                    <a:pt x="2622" y="2346"/>
                    <a:pt x="2846" y="2123"/>
                    <a:pt x="3122" y="2123"/>
                  </a:cubicBezTo>
                  <a:cubicBezTo>
                    <a:pt x="3398" y="2123"/>
                    <a:pt x="3621" y="2346"/>
                    <a:pt x="3621" y="2622"/>
                  </a:cubicBezTo>
                  <a:close/>
                  <a:moveTo>
                    <a:pt x="2747" y="2997"/>
                  </a:moveTo>
                  <a:cubicBezTo>
                    <a:pt x="2747" y="3621"/>
                    <a:pt x="2747" y="3621"/>
                    <a:pt x="2747" y="3621"/>
                  </a:cubicBezTo>
                  <a:cubicBezTo>
                    <a:pt x="3122" y="3434"/>
                    <a:pt x="3122" y="3434"/>
                    <a:pt x="3122" y="3434"/>
                  </a:cubicBezTo>
                  <a:cubicBezTo>
                    <a:pt x="3496" y="3621"/>
                    <a:pt x="3496" y="3621"/>
                    <a:pt x="3496" y="3621"/>
                  </a:cubicBezTo>
                  <a:cubicBezTo>
                    <a:pt x="3496" y="2997"/>
                    <a:pt x="3496" y="2997"/>
                    <a:pt x="3496" y="2997"/>
                  </a:cubicBezTo>
                  <a:moveTo>
                    <a:pt x="1873" y="749"/>
                  </a:moveTo>
                  <a:cubicBezTo>
                    <a:pt x="1528" y="749"/>
                    <a:pt x="1249" y="1029"/>
                    <a:pt x="1249" y="1374"/>
                  </a:cubicBezTo>
                  <a:cubicBezTo>
                    <a:pt x="1249" y="1718"/>
                    <a:pt x="1528" y="1998"/>
                    <a:pt x="1873" y="1998"/>
                  </a:cubicBezTo>
                  <a:cubicBezTo>
                    <a:pt x="2218" y="1998"/>
                    <a:pt x="2497" y="1718"/>
                    <a:pt x="2497" y="1374"/>
                  </a:cubicBezTo>
                  <a:cubicBezTo>
                    <a:pt x="2497" y="1029"/>
                    <a:pt x="2218" y="749"/>
                    <a:pt x="1873" y="749"/>
                  </a:cubicBezTo>
                  <a:close/>
                  <a:moveTo>
                    <a:pt x="1873" y="1998"/>
                  </a:moveTo>
                  <a:cubicBezTo>
                    <a:pt x="1390" y="1998"/>
                    <a:pt x="999" y="2389"/>
                    <a:pt x="999" y="2872"/>
                  </a:cubicBezTo>
                  <a:moveTo>
                    <a:pt x="624" y="0"/>
                  </a:moveTo>
                  <a:cubicBezTo>
                    <a:pt x="417" y="0"/>
                    <a:pt x="250" y="168"/>
                    <a:pt x="250" y="375"/>
                  </a:cubicBezTo>
                  <a:cubicBezTo>
                    <a:pt x="250" y="581"/>
                    <a:pt x="417" y="749"/>
                    <a:pt x="624" y="749"/>
                  </a:cubicBezTo>
                  <a:cubicBezTo>
                    <a:pt x="831" y="749"/>
                    <a:pt x="999" y="581"/>
                    <a:pt x="999" y="375"/>
                  </a:cubicBezTo>
                  <a:cubicBezTo>
                    <a:pt x="999" y="168"/>
                    <a:pt x="831" y="0"/>
                    <a:pt x="624" y="0"/>
                  </a:cubicBezTo>
                  <a:close/>
                  <a:moveTo>
                    <a:pt x="1249" y="1374"/>
                  </a:moveTo>
                  <a:cubicBezTo>
                    <a:pt x="1249" y="1029"/>
                    <a:pt x="969" y="749"/>
                    <a:pt x="624" y="749"/>
                  </a:cubicBezTo>
                  <a:cubicBezTo>
                    <a:pt x="279" y="749"/>
                    <a:pt x="0" y="1029"/>
                    <a:pt x="0" y="1374"/>
                  </a:cubicBezTo>
                  <a:moveTo>
                    <a:pt x="3122" y="0"/>
                  </a:moveTo>
                  <a:cubicBezTo>
                    <a:pt x="2915" y="0"/>
                    <a:pt x="2747" y="168"/>
                    <a:pt x="2747" y="375"/>
                  </a:cubicBezTo>
                  <a:cubicBezTo>
                    <a:pt x="2747" y="581"/>
                    <a:pt x="2915" y="749"/>
                    <a:pt x="3122" y="749"/>
                  </a:cubicBezTo>
                  <a:cubicBezTo>
                    <a:pt x="3329" y="749"/>
                    <a:pt x="3496" y="581"/>
                    <a:pt x="3496" y="375"/>
                  </a:cubicBezTo>
                  <a:cubicBezTo>
                    <a:pt x="3496" y="168"/>
                    <a:pt x="3329" y="0"/>
                    <a:pt x="3122" y="0"/>
                  </a:cubicBezTo>
                  <a:close/>
                  <a:moveTo>
                    <a:pt x="3746" y="1374"/>
                  </a:moveTo>
                  <a:cubicBezTo>
                    <a:pt x="3746" y="1029"/>
                    <a:pt x="3467" y="749"/>
                    <a:pt x="3122" y="749"/>
                  </a:cubicBezTo>
                  <a:cubicBezTo>
                    <a:pt x="2777" y="749"/>
                    <a:pt x="2497" y="1029"/>
                    <a:pt x="2497" y="1374"/>
                  </a:cubicBezTo>
                  <a:moveTo>
                    <a:pt x="2381" y="2163"/>
                  </a:moveTo>
                  <a:cubicBezTo>
                    <a:pt x="2238" y="2060"/>
                    <a:pt x="2063" y="1998"/>
                    <a:pt x="1873" y="1998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FE61E8-46D9-4F4A-9FC9-AB80B2DC51B7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rapezoid 5">
            <a:extLst>
              <a:ext uri="{FF2B5EF4-FFF2-40B4-BE49-F238E27FC236}">
                <a16:creationId xmlns:a16="http://schemas.microsoft.com/office/drawing/2014/main" id="{01F58497-49C4-DE4A-B60A-479A601B98D1}"/>
              </a:ext>
            </a:extLst>
          </p:cNvPr>
          <p:cNvSpPr/>
          <p:nvPr/>
        </p:nvSpPr>
        <p:spPr>
          <a:xfrm rot="16200000">
            <a:off x="1027942" y="1484739"/>
            <a:ext cx="6004652" cy="4398070"/>
          </a:xfrm>
          <a:prstGeom prst="trapezoid">
            <a:avLst>
              <a:gd name="adj" fmla="val 49814"/>
            </a:avLst>
          </a:prstGeom>
          <a:gradFill>
            <a:gsLst>
              <a:gs pos="0">
                <a:srgbClr val="0077D3">
                  <a:alpha val="22000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Trapezoid 5">
            <a:extLst>
              <a:ext uri="{FF2B5EF4-FFF2-40B4-BE49-F238E27FC236}">
                <a16:creationId xmlns:a16="http://schemas.microsoft.com/office/drawing/2014/main" id="{9E82145C-9281-D540-B718-024A1A7CA837}"/>
              </a:ext>
            </a:extLst>
          </p:cNvPr>
          <p:cNvSpPr/>
          <p:nvPr/>
        </p:nvSpPr>
        <p:spPr>
          <a:xfrm rot="16200000">
            <a:off x="13838498" y="-963216"/>
            <a:ext cx="4865367" cy="3563609"/>
          </a:xfrm>
          <a:prstGeom prst="trapezoid">
            <a:avLst>
              <a:gd name="adj" fmla="val 49814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74306-C82C-44B4-BF45-A38DD4E4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E26315-EF49-4431-8C42-1365753AD3A6}"/>
              </a:ext>
            </a:extLst>
          </p:cNvPr>
          <p:cNvSpPr txBox="1"/>
          <p:nvPr/>
        </p:nvSpPr>
        <p:spPr>
          <a:xfrm>
            <a:off x="4917506" y="1823026"/>
            <a:ext cx="2180718" cy="633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Learn more about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WebView2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7D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C16A25-52C8-4706-8ABA-795DAB94AED2}"/>
              </a:ext>
            </a:extLst>
          </p:cNvPr>
          <p:cNvSpPr txBox="1"/>
          <p:nvPr/>
        </p:nvSpPr>
        <p:spPr>
          <a:xfrm>
            <a:off x="4976212" y="4990780"/>
            <a:ext cx="2743202" cy="633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Share your feedback -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2"/>
              </a:rPr>
              <a:t>aka.ms/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2"/>
              </a:rPr>
              <a:t>webviewfeedback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C5E9B7-099F-554E-917E-DAD3CE3DD9CB}"/>
              </a:ext>
            </a:extLst>
          </p:cNvPr>
          <p:cNvSpPr/>
          <p:nvPr/>
        </p:nvSpPr>
        <p:spPr>
          <a:xfrm>
            <a:off x="4116544" y="4899013"/>
            <a:ext cx="677598" cy="6766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0D9B18D-F936-EB4E-8A4D-2268E47282CB}"/>
              </a:ext>
            </a:extLst>
          </p:cNvPr>
          <p:cNvSpPr/>
          <p:nvPr/>
        </p:nvSpPr>
        <p:spPr>
          <a:xfrm>
            <a:off x="4116544" y="1860525"/>
            <a:ext cx="677598" cy="6766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9" name="Browser_2" title="Icon of a browser window with a home symbol inside">
            <a:extLst>
              <a:ext uri="{FF2B5EF4-FFF2-40B4-BE49-F238E27FC236}">
                <a16:creationId xmlns:a16="http://schemas.microsoft.com/office/drawing/2014/main" id="{A713FAA0-457E-864F-8FC3-1AE0930855A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85609" y="2054531"/>
            <a:ext cx="339468" cy="288606"/>
          </a:xfrm>
          <a:custGeom>
            <a:avLst/>
            <a:gdLst>
              <a:gd name="T0" fmla="*/ 0 w 335"/>
              <a:gd name="T1" fmla="*/ 0 h 285"/>
              <a:gd name="T2" fmla="*/ 335 w 335"/>
              <a:gd name="T3" fmla="*/ 0 h 285"/>
              <a:gd name="T4" fmla="*/ 335 w 335"/>
              <a:gd name="T5" fmla="*/ 285 h 285"/>
              <a:gd name="T6" fmla="*/ 0 w 335"/>
              <a:gd name="T7" fmla="*/ 285 h 285"/>
              <a:gd name="T8" fmla="*/ 0 w 335"/>
              <a:gd name="T9" fmla="*/ 0 h 285"/>
              <a:gd name="T10" fmla="*/ 0 w 335"/>
              <a:gd name="T11" fmla="*/ 64 h 285"/>
              <a:gd name="T12" fmla="*/ 335 w 335"/>
              <a:gd name="T13" fmla="*/ 64 h 285"/>
              <a:gd name="T14" fmla="*/ 293 w 335"/>
              <a:gd name="T15" fmla="*/ 36 h 285"/>
              <a:gd name="T16" fmla="*/ 298 w 335"/>
              <a:gd name="T17" fmla="*/ 31 h 285"/>
              <a:gd name="T18" fmla="*/ 293 w 335"/>
              <a:gd name="T19" fmla="*/ 27 h 285"/>
              <a:gd name="T20" fmla="*/ 289 w 335"/>
              <a:gd name="T21" fmla="*/ 31 h 285"/>
              <a:gd name="T22" fmla="*/ 293 w 335"/>
              <a:gd name="T23" fmla="*/ 36 h 285"/>
              <a:gd name="T24" fmla="*/ 240 w 335"/>
              <a:gd name="T25" fmla="*/ 36 h 285"/>
              <a:gd name="T26" fmla="*/ 245 w 335"/>
              <a:gd name="T27" fmla="*/ 31 h 285"/>
              <a:gd name="T28" fmla="*/ 240 w 335"/>
              <a:gd name="T29" fmla="*/ 27 h 285"/>
              <a:gd name="T30" fmla="*/ 235 w 335"/>
              <a:gd name="T31" fmla="*/ 31 h 285"/>
              <a:gd name="T32" fmla="*/ 240 w 335"/>
              <a:gd name="T33" fmla="*/ 36 h 285"/>
              <a:gd name="T34" fmla="*/ 187 w 335"/>
              <a:gd name="T35" fmla="*/ 36 h 285"/>
              <a:gd name="T36" fmla="*/ 192 w 335"/>
              <a:gd name="T37" fmla="*/ 31 h 285"/>
              <a:gd name="T38" fmla="*/ 187 w 335"/>
              <a:gd name="T39" fmla="*/ 27 h 285"/>
              <a:gd name="T40" fmla="*/ 182 w 335"/>
              <a:gd name="T41" fmla="*/ 31 h 285"/>
              <a:gd name="T42" fmla="*/ 187 w 335"/>
              <a:gd name="T43" fmla="*/ 36 h 285"/>
              <a:gd name="T44" fmla="*/ 157 w 335"/>
              <a:gd name="T45" fmla="*/ 233 h 285"/>
              <a:gd name="T46" fmla="*/ 157 w 335"/>
              <a:gd name="T47" fmla="*/ 190 h 285"/>
              <a:gd name="T48" fmla="*/ 185 w 335"/>
              <a:gd name="T49" fmla="*/ 190 h 285"/>
              <a:gd name="T50" fmla="*/ 185 w 335"/>
              <a:gd name="T51" fmla="*/ 233 h 285"/>
              <a:gd name="T52" fmla="*/ 232 w 335"/>
              <a:gd name="T53" fmla="*/ 233 h 285"/>
              <a:gd name="T54" fmla="*/ 232 w 335"/>
              <a:gd name="T55" fmla="*/ 165 h 285"/>
              <a:gd name="T56" fmla="*/ 171 w 335"/>
              <a:gd name="T57" fmla="*/ 105 h 285"/>
              <a:gd name="T58" fmla="*/ 111 w 335"/>
              <a:gd name="T59" fmla="*/ 165 h 285"/>
              <a:gd name="T60" fmla="*/ 111 w 335"/>
              <a:gd name="T61" fmla="*/ 233 h 285"/>
              <a:gd name="T62" fmla="*/ 157 w 335"/>
              <a:gd name="T63" fmla="*/ 23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5" h="285">
                <a:moveTo>
                  <a:pt x="0" y="0"/>
                </a:moveTo>
                <a:cubicBezTo>
                  <a:pt x="335" y="0"/>
                  <a:pt x="335" y="0"/>
                  <a:pt x="335" y="0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64"/>
                </a:moveTo>
                <a:cubicBezTo>
                  <a:pt x="335" y="64"/>
                  <a:pt x="335" y="64"/>
                  <a:pt x="335" y="64"/>
                </a:cubicBezTo>
                <a:moveTo>
                  <a:pt x="293" y="36"/>
                </a:moveTo>
                <a:cubicBezTo>
                  <a:pt x="296" y="36"/>
                  <a:pt x="298" y="34"/>
                  <a:pt x="298" y="31"/>
                </a:cubicBezTo>
                <a:cubicBezTo>
                  <a:pt x="298" y="29"/>
                  <a:pt x="296" y="27"/>
                  <a:pt x="293" y="27"/>
                </a:cubicBezTo>
                <a:cubicBezTo>
                  <a:pt x="291" y="27"/>
                  <a:pt x="289" y="29"/>
                  <a:pt x="289" y="31"/>
                </a:cubicBezTo>
                <a:cubicBezTo>
                  <a:pt x="289" y="34"/>
                  <a:pt x="291" y="36"/>
                  <a:pt x="293" y="36"/>
                </a:cubicBezTo>
                <a:close/>
                <a:moveTo>
                  <a:pt x="240" y="36"/>
                </a:moveTo>
                <a:cubicBezTo>
                  <a:pt x="243" y="36"/>
                  <a:pt x="245" y="34"/>
                  <a:pt x="245" y="31"/>
                </a:cubicBezTo>
                <a:cubicBezTo>
                  <a:pt x="245" y="29"/>
                  <a:pt x="243" y="27"/>
                  <a:pt x="240" y="27"/>
                </a:cubicBezTo>
                <a:cubicBezTo>
                  <a:pt x="238" y="27"/>
                  <a:pt x="235" y="29"/>
                  <a:pt x="235" y="31"/>
                </a:cubicBezTo>
                <a:cubicBezTo>
                  <a:pt x="235" y="34"/>
                  <a:pt x="238" y="36"/>
                  <a:pt x="240" y="36"/>
                </a:cubicBezTo>
                <a:close/>
                <a:moveTo>
                  <a:pt x="187" y="36"/>
                </a:moveTo>
                <a:cubicBezTo>
                  <a:pt x="189" y="36"/>
                  <a:pt x="192" y="34"/>
                  <a:pt x="192" y="31"/>
                </a:cubicBezTo>
                <a:cubicBezTo>
                  <a:pt x="192" y="29"/>
                  <a:pt x="189" y="27"/>
                  <a:pt x="187" y="27"/>
                </a:cubicBezTo>
                <a:cubicBezTo>
                  <a:pt x="184" y="27"/>
                  <a:pt x="182" y="29"/>
                  <a:pt x="182" y="31"/>
                </a:cubicBezTo>
                <a:cubicBezTo>
                  <a:pt x="182" y="34"/>
                  <a:pt x="184" y="36"/>
                  <a:pt x="187" y="36"/>
                </a:cubicBezTo>
                <a:close/>
                <a:moveTo>
                  <a:pt x="157" y="233"/>
                </a:moveTo>
                <a:cubicBezTo>
                  <a:pt x="157" y="190"/>
                  <a:pt x="157" y="190"/>
                  <a:pt x="157" y="190"/>
                </a:cubicBezTo>
                <a:cubicBezTo>
                  <a:pt x="185" y="190"/>
                  <a:pt x="185" y="190"/>
                  <a:pt x="185" y="190"/>
                </a:cubicBezTo>
                <a:cubicBezTo>
                  <a:pt x="185" y="233"/>
                  <a:pt x="185" y="233"/>
                  <a:pt x="185" y="233"/>
                </a:cubicBezTo>
                <a:cubicBezTo>
                  <a:pt x="232" y="233"/>
                  <a:pt x="232" y="233"/>
                  <a:pt x="232" y="233"/>
                </a:cubicBezTo>
                <a:cubicBezTo>
                  <a:pt x="232" y="165"/>
                  <a:pt x="232" y="165"/>
                  <a:pt x="232" y="165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11" y="165"/>
                  <a:pt x="111" y="165"/>
                  <a:pt x="111" y="165"/>
                </a:cubicBezTo>
                <a:cubicBezTo>
                  <a:pt x="111" y="233"/>
                  <a:pt x="111" y="233"/>
                  <a:pt x="111" y="233"/>
                </a:cubicBezTo>
                <a:lnTo>
                  <a:pt x="157" y="233"/>
                </a:ln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AD9E56-FAA4-6341-BD95-11B60C54DCDB}"/>
              </a:ext>
            </a:extLst>
          </p:cNvPr>
          <p:cNvGrpSpPr/>
          <p:nvPr/>
        </p:nvGrpSpPr>
        <p:grpSpPr>
          <a:xfrm>
            <a:off x="7498689" y="838862"/>
            <a:ext cx="4032049" cy="2885667"/>
            <a:chOff x="7498689" y="804996"/>
            <a:chExt cx="4032049" cy="28856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043F522-DD8F-F043-A0E8-B07CD55BEB26}"/>
                </a:ext>
              </a:extLst>
            </p:cNvPr>
            <p:cNvSpPr/>
            <p:nvPr/>
          </p:nvSpPr>
          <p:spPr>
            <a:xfrm>
              <a:off x="7498689" y="804996"/>
              <a:ext cx="677598" cy="6766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6E5BFE-62AF-EE4A-B61E-53979F20CA8B}"/>
                </a:ext>
              </a:extLst>
            </p:cNvPr>
            <p:cNvSpPr txBox="1"/>
            <p:nvPr/>
          </p:nvSpPr>
          <p:spPr>
            <a:xfrm>
              <a:off x="8453580" y="845467"/>
              <a:ext cx="274320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Get started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aka.ms/webview2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GenericApp_EB3B" title="Icon of an app window">
              <a:extLst>
                <a:ext uri="{FF2B5EF4-FFF2-40B4-BE49-F238E27FC236}">
                  <a16:creationId xmlns:a16="http://schemas.microsoft.com/office/drawing/2014/main" id="{19334329-24DD-954F-B86E-57480599D2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35210" y="981419"/>
              <a:ext cx="404556" cy="323772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7611A9B-F957-5944-A9DC-D255F8EDDB30}"/>
                </a:ext>
              </a:extLst>
            </p:cNvPr>
            <p:cNvSpPr/>
            <p:nvPr/>
          </p:nvSpPr>
          <p:spPr>
            <a:xfrm>
              <a:off x="7498689" y="1839778"/>
              <a:ext cx="677598" cy="6766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D3CC1A-CE5A-9544-B17F-E8BC06A32F4B}"/>
                </a:ext>
              </a:extLst>
            </p:cNvPr>
            <p:cNvSpPr txBox="1"/>
            <p:nvPr/>
          </p:nvSpPr>
          <p:spPr>
            <a:xfrm>
              <a:off x="8480250" y="1880249"/>
              <a:ext cx="274320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WebView2 Runtime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4"/>
                </a:rPr>
                <a:t>aka.ms/</a:t>
              </a: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4"/>
                </a:rPr>
                <a:t>wvrt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PostUpdateLegacy_E1D7" title="Icon of an article, feed, or social media thread">
              <a:extLst>
                <a:ext uri="{FF2B5EF4-FFF2-40B4-BE49-F238E27FC236}">
                  <a16:creationId xmlns:a16="http://schemas.microsoft.com/office/drawing/2014/main" id="{43E042E4-762A-3647-82C1-50B1CF8453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35210" y="2074042"/>
              <a:ext cx="404556" cy="208092"/>
            </a:xfrm>
            <a:custGeom>
              <a:avLst/>
              <a:gdLst>
                <a:gd name="T0" fmla="*/ 1766 w 6820"/>
                <a:gd name="T1" fmla="*/ 1754 h 3508"/>
                <a:gd name="T2" fmla="*/ 447 w 6820"/>
                <a:gd name="T3" fmla="*/ 1754 h 3508"/>
                <a:gd name="T4" fmla="*/ 1759 w 6820"/>
                <a:gd name="T5" fmla="*/ 873 h 3508"/>
                <a:gd name="T6" fmla="*/ 0 w 6820"/>
                <a:gd name="T7" fmla="*/ 873 h 3508"/>
                <a:gd name="T8" fmla="*/ 1766 w 6820"/>
                <a:gd name="T9" fmla="*/ 2649 h 3508"/>
                <a:gd name="T10" fmla="*/ 887 w 6820"/>
                <a:gd name="T11" fmla="*/ 2649 h 3508"/>
                <a:gd name="T12" fmla="*/ 6820 w 6820"/>
                <a:gd name="T13" fmla="*/ 0 h 3508"/>
                <a:gd name="T14" fmla="*/ 2428 w 6820"/>
                <a:gd name="T15" fmla="*/ 0 h 3508"/>
                <a:gd name="T16" fmla="*/ 2428 w 6820"/>
                <a:gd name="T17" fmla="*/ 3508 h 3508"/>
                <a:gd name="T18" fmla="*/ 6820 w 6820"/>
                <a:gd name="T19" fmla="*/ 3508 h 3508"/>
                <a:gd name="T20" fmla="*/ 6820 w 6820"/>
                <a:gd name="T21" fmla="*/ 0 h 3508"/>
                <a:gd name="T22" fmla="*/ 4395 w 6820"/>
                <a:gd name="T23" fmla="*/ 1754 h 3508"/>
                <a:gd name="T24" fmla="*/ 3076 w 6820"/>
                <a:gd name="T25" fmla="*/ 1754 h 3508"/>
                <a:gd name="T26" fmla="*/ 6172 w 6820"/>
                <a:gd name="T27" fmla="*/ 873 h 3508"/>
                <a:gd name="T28" fmla="*/ 3076 w 6820"/>
                <a:gd name="T29" fmla="*/ 873 h 3508"/>
                <a:gd name="T30" fmla="*/ 4406 w 6820"/>
                <a:gd name="T31" fmla="*/ 2649 h 3508"/>
                <a:gd name="T32" fmla="*/ 3076 w 6820"/>
                <a:gd name="T33" fmla="*/ 2649 h 3508"/>
                <a:gd name="T34" fmla="*/ 5957 w 6820"/>
                <a:gd name="T35" fmla="*/ 1747 h 3508"/>
                <a:gd name="T36" fmla="*/ 5057 w 6820"/>
                <a:gd name="T37" fmla="*/ 1747 h 3508"/>
                <a:gd name="T38" fmla="*/ 5057 w 6820"/>
                <a:gd name="T39" fmla="*/ 2649 h 3508"/>
                <a:gd name="T40" fmla="*/ 5957 w 6820"/>
                <a:gd name="T41" fmla="*/ 2649 h 3508"/>
                <a:gd name="T42" fmla="*/ 5957 w 6820"/>
                <a:gd name="T43" fmla="*/ 1747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0" h="3508">
                  <a:moveTo>
                    <a:pt x="1766" y="1754"/>
                  </a:moveTo>
                  <a:lnTo>
                    <a:pt x="447" y="1754"/>
                  </a:lnTo>
                  <a:moveTo>
                    <a:pt x="1759" y="873"/>
                  </a:moveTo>
                  <a:lnTo>
                    <a:pt x="0" y="873"/>
                  </a:lnTo>
                  <a:moveTo>
                    <a:pt x="1766" y="2649"/>
                  </a:moveTo>
                  <a:lnTo>
                    <a:pt x="887" y="2649"/>
                  </a:lnTo>
                  <a:moveTo>
                    <a:pt x="6820" y="0"/>
                  </a:moveTo>
                  <a:lnTo>
                    <a:pt x="2428" y="0"/>
                  </a:lnTo>
                  <a:lnTo>
                    <a:pt x="2428" y="3508"/>
                  </a:lnTo>
                  <a:lnTo>
                    <a:pt x="6820" y="3508"/>
                  </a:lnTo>
                  <a:lnTo>
                    <a:pt x="6820" y="0"/>
                  </a:lnTo>
                  <a:moveTo>
                    <a:pt x="4395" y="1754"/>
                  </a:moveTo>
                  <a:lnTo>
                    <a:pt x="3076" y="1754"/>
                  </a:lnTo>
                  <a:moveTo>
                    <a:pt x="6172" y="873"/>
                  </a:moveTo>
                  <a:lnTo>
                    <a:pt x="3076" y="873"/>
                  </a:lnTo>
                  <a:moveTo>
                    <a:pt x="4406" y="2649"/>
                  </a:moveTo>
                  <a:lnTo>
                    <a:pt x="3076" y="2649"/>
                  </a:lnTo>
                  <a:moveTo>
                    <a:pt x="5957" y="1747"/>
                  </a:moveTo>
                  <a:lnTo>
                    <a:pt x="5057" y="1747"/>
                  </a:lnTo>
                  <a:lnTo>
                    <a:pt x="5057" y="2649"/>
                  </a:lnTo>
                  <a:lnTo>
                    <a:pt x="5957" y="2649"/>
                  </a:lnTo>
                  <a:lnTo>
                    <a:pt x="5957" y="174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9B2376-938F-9D41-9DB4-E5D02ECA0DFC}"/>
                </a:ext>
              </a:extLst>
            </p:cNvPr>
            <p:cNvSpPr/>
            <p:nvPr/>
          </p:nvSpPr>
          <p:spPr>
            <a:xfrm>
              <a:off x="7498689" y="3014045"/>
              <a:ext cx="677598" cy="6766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BD78EF-BE4F-D347-880E-CAD0891F19E7}"/>
                </a:ext>
              </a:extLst>
            </p:cNvPr>
            <p:cNvSpPr txBox="1"/>
            <p:nvPr/>
          </p:nvSpPr>
          <p:spPr>
            <a:xfrm>
              <a:off x="8484059" y="3054516"/>
              <a:ext cx="304667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Enterprise management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aka.ms/webview2Ent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6F39A168-B84B-6A45-A6A6-BCBFD5657E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5281" y="3201463"/>
              <a:ext cx="344414" cy="301782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3" name="hand_3" title="Icon of a hand giving a thumbs-up">
            <a:extLst>
              <a:ext uri="{FF2B5EF4-FFF2-40B4-BE49-F238E27FC236}">
                <a16:creationId xmlns:a16="http://schemas.microsoft.com/office/drawing/2014/main" id="{26FD78B9-A08C-8446-AC7F-F59E700873DE}"/>
              </a:ext>
            </a:extLst>
          </p:cNvPr>
          <p:cNvSpPr>
            <a:spLocks noChangeAspect="1"/>
          </p:cNvSpPr>
          <p:nvPr/>
        </p:nvSpPr>
        <p:spPr bwMode="auto">
          <a:xfrm>
            <a:off x="4246540" y="5038944"/>
            <a:ext cx="417608" cy="365760"/>
          </a:xfrm>
          <a:custGeom>
            <a:avLst/>
            <a:gdLst>
              <a:gd name="T0" fmla="*/ 0 w 323"/>
              <a:gd name="T1" fmla="*/ 199 h 283"/>
              <a:gd name="T2" fmla="*/ 0 w 323"/>
              <a:gd name="T3" fmla="*/ 260 h 283"/>
              <a:gd name="T4" fmla="*/ 60 w 323"/>
              <a:gd name="T5" fmla="*/ 260 h 283"/>
              <a:gd name="T6" fmla="*/ 95 w 323"/>
              <a:gd name="T7" fmla="*/ 264 h 283"/>
              <a:gd name="T8" fmla="*/ 148 w 323"/>
              <a:gd name="T9" fmla="*/ 282 h 283"/>
              <a:gd name="T10" fmla="*/ 250 w 323"/>
              <a:gd name="T11" fmla="*/ 282 h 283"/>
              <a:gd name="T12" fmla="*/ 265 w 323"/>
              <a:gd name="T13" fmla="*/ 281 h 283"/>
              <a:gd name="T14" fmla="*/ 275 w 323"/>
              <a:gd name="T15" fmla="*/ 272 h 283"/>
              <a:gd name="T16" fmla="*/ 320 w 323"/>
              <a:gd name="T17" fmla="*/ 141 h 283"/>
              <a:gd name="T18" fmla="*/ 316 w 323"/>
              <a:gd name="T19" fmla="*/ 117 h 283"/>
              <a:gd name="T20" fmla="*/ 302 w 323"/>
              <a:gd name="T21" fmla="*/ 110 h 283"/>
              <a:gd name="T22" fmla="*/ 214 w 323"/>
              <a:gd name="T23" fmla="*/ 110 h 283"/>
              <a:gd name="T24" fmla="*/ 217 w 323"/>
              <a:gd name="T25" fmla="*/ 79 h 283"/>
              <a:gd name="T26" fmla="*/ 234 w 323"/>
              <a:gd name="T27" fmla="*/ 41 h 283"/>
              <a:gd name="T28" fmla="*/ 228 w 323"/>
              <a:gd name="T29" fmla="*/ 5 h 283"/>
              <a:gd name="T30" fmla="*/ 208 w 323"/>
              <a:gd name="T31" fmla="*/ 8 h 283"/>
              <a:gd name="T32" fmla="*/ 101 w 323"/>
              <a:gd name="T33" fmla="*/ 115 h 283"/>
              <a:gd name="T34" fmla="*/ 77 w 323"/>
              <a:gd name="T35" fmla="*/ 129 h 283"/>
              <a:gd name="T36" fmla="*/ 0 w 323"/>
              <a:gd name="T37" fmla="*/ 131 h 283"/>
              <a:gd name="T38" fmla="*/ 0 w 323"/>
              <a:gd name="T39" fmla="*/ 199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3" h="283">
                <a:moveTo>
                  <a:pt x="0" y="199"/>
                </a:moveTo>
                <a:cubicBezTo>
                  <a:pt x="0" y="260"/>
                  <a:pt x="0" y="260"/>
                  <a:pt x="0" y="260"/>
                </a:cubicBezTo>
                <a:cubicBezTo>
                  <a:pt x="60" y="260"/>
                  <a:pt x="60" y="260"/>
                  <a:pt x="60" y="260"/>
                </a:cubicBezTo>
                <a:cubicBezTo>
                  <a:pt x="60" y="260"/>
                  <a:pt x="84" y="261"/>
                  <a:pt x="95" y="264"/>
                </a:cubicBezTo>
                <a:cubicBezTo>
                  <a:pt x="106" y="267"/>
                  <a:pt x="129" y="282"/>
                  <a:pt x="148" y="282"/>
                </a:cubicBezTo>
                <a:cubicBezTo>
                  <a:pt x="167" y="282"/>
                  <a:pt x="250" y="282"/>
                  <a:pt x="250" y="282"/>
                </a:cubicBezTo>
                <a:cubicBezTo>
                  <a:pt x="250" y="282"/>
                  <a:pt x="260" y="283"/>
                  <a:pt x="265" y="281"/>
                </a:cubicBezTo>
                <a:cubicBezTo>
                  <a:pt x="272" y="279"/>
                  <a:pt x="275" y="272"/>
                  <a:pt x="275" y="272"/>
                </a:cubicBezTo>
                <a:cubicBezTo>
                  <a:pt x="320" y="141"/>
                  <a:pt x="320" y="141"/>
                  <a:pt x="320" y="141"/>
                </a:cubicBezTo>
                <a:cubicBezTo>
                  <a:pt x="320" y="141"/>
                  <a:pt x="323" y="125"/>
                  <a:pt x="316" y="117"/>
                </a:cubicBezTo>
                <a:cubicBezTo>
                  <a:pt x="310" y="111"/>
                  <a:pt x="302" y="110"/>
                  <a:pt x="302" y="110"/>
                </a:cubicBezTo>
                <a:cubicBezTo>
                  <a:pt x="214" y="110"/>
                  <a:pt x="214" y="110"/>
                  <a:pt x="214" y="110"/>
                </a:cubicBezTo>
                <a:cubicBezTo>
                  <a:pt x="214" y="110"/>
                  <a:pt x="213" y="90"/>
                  <a:pt x="217" y="79"/>
                </a:cubicBezTo>
                <a:cubicBezTo>
                  <a:pt x="222" y="69"/>
                  <a:pt x="232" y="50"/>
                  <a:pt x="234" y="41"/>
                </a:cubicBezTo>
                <a:cubicBezTo>
                  <a:pt x="235" y="31"/>
                  <a:pt x="239" y="10"/>
                  <a:pt x="228" y="5"/>
                </a:cubicBezTo>
                <a:cubicBezTo>
                  <a:pt x="217" y="0"/>
                  <a:pt x="208" y="8"/>
                  <a:pt x="208" y="8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101" y="115"/>
                  <a:pt x="91" y="126"/>
                  <a:pt x="77" y="129"/>
                </a:cubicBezTo>
                <a:cubicBezTo>
                  <a:pt x="64" y="132"/>
                  <a:pt x="0" y="131"/>
                  <a:pt x="0" y="131"/>
                </a:cubicBezTo>
                <a:lnTo>
                  <a:pt x="0" y="199"/>
                </a:ln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lide Number Placeholder 33">
            <a:extLst>
              <a:ext uri="{FF2B5EF4-FFF2-40B4-BE49-F238E27FC236}">
                <a16:creationId xmlns:a16="http://schemas.microsoft.com/office/drawing/2014/main" id="{DF2DE088-D74A-5F41-A7C0-2FB192727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520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3998D-8AD6-E44B-B045-6E8C7D3D1E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7D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Slide Number Placeholder 33">
            <a:extLst>
              <a:ext uri="{FF2B5EF4-FFF2-40B4-BE49-F238E27FC236}">
                <a16:creationId xmlns:a16="http://schemas.microsoft.com/office/drawing/2014/main" id="{8301629F-1257-904E-BAED-38E58A5459AC}"/>
              </a:ext>
            </a:extLst>
          </p:cNvPr>
          <p:cNvSpPr txBox="1">
            <a:spLocks/>
          </p:cNvSpPr>
          <p:nvPr/>
        </p:nvSpPr>
        <p:spPr>
          <a:xfrm>
            <a:off x="491573" y="6351270"/>
            <a:ext cx="4496987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7D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aka.ms/webview2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617254-DB31-3148-9CE5-F8B89E97DD11}"/>
              </a:ext>
            </a:extLst>
          </p:cNvPr>
          <p:cNvSpPr/>
          <p:nvPr/>
        </p:nvSpPr>
        <p:spPr>
          <a:xfrm>
            <a:off x="1311279" y="2748941"/>
            <a:ext cx="1871578" cy="18688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1" name="megaphone" title="Icon of a megaphone">
            <a:extLst>
              <a:ext uri="{FF2B5EF4-FFF2-40B4-BE49-F238E27FC236}">
                <a16:creationId xmlns:a16="http://schemas.microsoft.com/office/drawing/2014/main" id="{B9EB9CA0-57E1-FB47-9D20-D3D6A7734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57031" y="3403495"/>
            <a:ext cx="900000" cy="553278"/>
          </a:xfrm>
          <a:custGeom>
            <a:avLst/>
            <a:gdLst>
              <a:gd name="T0" fmla="*/ 0 w 338"/>
              <a:gd name="T1" fmla="*/ 60 h 205"/>
              <a:gd name="T2" fmla="*/ 338 w 338"/>
              <a:gd name="T3" fmla="*/ 0 h 205"/>
              <a:gd name="T4" fmla="*/ 338 w 338"/>
              <a:gd name="T5" fmla="*/ 186 h 205"/>
              <a:gd name="T6" fmla="*/ 0 w 338"/>
              <a:gd name="T7" fmla="*/ 126 h 205"/>
              <a:gd name="T8" fmla="*/ 0 w 338"/>
              <a:gd name="T9" fmla="*/ 60 h 205"/>
              <a:gd name="T10" fmla="*/ 94 w 338"/>
              <a:gd name="T11" fmla="*/ 143 h 205"/>
              <a:gd name="T12" fmla="*/ 91 w 338"/>
              <a:gd name="T13" fmla="*/ 160 h 205"/>
              <a:gd name="T14" fmla="*/ 136 w 338"/>
              <a:gd name="T15" fmla="*/ 205 h 205"/>
              <a:gd name="T16" fmla="*/ 181 w 338"/>
              <a:gd name="T17" fmla="*/ 158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205">
                <a:moveTo>
                  <a:pt x="0" y="60"/>
                </a:moveTo>
                <a:cubicBezTo>
                  <a:pt x="338" y="0"/>
                  <a:pt x="338" y="0"/>
                  <a:pt x="338" y="0"/>
                </a:cubicBezTo>
                <a:cubicBezTo>
                  <a:pt x="338" y="186"/>
                  <a:pt x="338" y="186"/>
                  <a:pt x="338" y="186"/>
                </a:cubicBezTo>
                <a:cubicBezTo>
                  <a:pt x="0" y="126"/>
                  <a:pt x="0" y="126"/>
                  <a:pt x="0" y="126"/>
                </a:cubicBezTo>
                <a:lnTo>
                  <a:pt x="0" y="60"/>
                </a:lnTo>
                <a:close/>
                <a:moveTo>
                  <a:pt x="94" y="143"/>
                </a:moveTo>
                <a:cubicBezTo>
                  <a:pt x="92" y="148"/>
                  <a:pt x="91" y="154"/>
                  <a:pt x="91" y="160"/>
                </a:cubicBezTo>
                <a:cubicBezTo>
                  <a:pt x="91" y="185"/>
                  <a:pt x="111" y="205"/>
                  <a:pt x="136" y="205"/>
                </a:cubicBezTo>
                <a:cubicBezTo>
                  <a:pt x="161" y="205"/>
                  <a:pt x="181" y="183"/>
                  <a:pt x="181" y="158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AC73A6-943A-3946-9BE4-1C9ED7976E37}"/>
              </a:ext>
            </a:extLst>
          </p:cNvPr>
          <p:cNvCxnSpPr>
            <a:cxnSpLocks/>
          </p:cNvCxnSpPr>
          <p:nvPr/>
        </p:nvCxnSpPr>
        <p:spPr>
          <a:xfrm>
            <a:off x="4216400" y="4260726"/>
            <a:ext cx="7975600" cy="0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2B0CC52-1E3E-1E45-A38D-07941493415C}"/>
              </a:ext>
            </a:extLst>
          </p:cNvPr>
          <p:cNvSpPr/>
          <p:nvPr/>
        </p:nvSpPr>
        <p:spPr bwMode="auto">
          <a:xfrm>
            <a:off x="14551697" y="1100380"/>
            <a:ext cx="619932" cy="2634712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INSERT RIGHT ARROW ICON</a:t>
            </a:r>
            <a:endParaRPr kumimoji="0" lang="en-US" sz="5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34831-1F1B-427B-BBFD-4F46719660F6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12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F00B2F-7101-7546-93AC-17AB2D05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7AAA5-F267-F946-8648-5CADFC35C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3998D-8AD6-E44B-B045-6E8C7D3D1E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5115D7-40A4-4F5F-A49B-A4C214F883E0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1378FF-57E2-42B1-9CD4-E4CADB63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008" y="3152001"/>
            <a:ext cx="2597839" cy="28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4DE534-ABBD-4103-BF68-4CCD9A9DC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826738"/>
              </p:ext>
            </p:extLst>
          </p:nvPr>
        </p:nvGraphicFramePr>
        <p:xfrm>
          <a:off x="0" y="1752600"/>
          <a:ext cx="12192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798720B-FC37-449F-B899-7697677A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108076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4DE534-ABBD-4103-BF68-4CCD9A9DC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473428"/>
              </p:ext>
            </p:extLst>
          </p:nvPr>
        </p:nvGraphicFramePr>
        <p:xfrm>
          <a:off x="0" y="1752600"/>
          <a:ext cx="12192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798720B-FC37-449F-B899-7697677A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Hybrid Approach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4797F492-767F-4013-B7D5-8155343A7594}"/>
              </a:ext>
            </a:extLst>
          </p:cNvPr>
          <p:cNvSpPr txBox="1">
            <a:spLocks/>
          </p:cNvSpPr>
          <p:nvPr/>
        </p:nvSpPr>
        <p:spPr>
          <a:xfrm>
            <a:off x="-95254" y="2602758"/>
            <a:ext cx="2654858" cy="17716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1192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50505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1119245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1119245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Code Sharing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Web Ecosystem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Rapid Deployment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7005FD-27F2-49F9-99FF-D5F37FED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3568" y="4374408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4DE534-ABBD-4103-BF68-4CCD9A9DC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664090"/>
              </p:ext>
            </p:extLst>
          </p:nvPr>
        </p:nvGraphicFramePr>
        <p:xfrm>
          <a:off x="0" y="1752600"/>
          <a:ext cx="12192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798720B-FC37-449F-B899-7697677A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Hybrid Approach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FCE1748-9BC3-4827-BA15-041737B6744C}"/>
              </a:ext>
            </a:extLst>
          </p:cNvPr>
          <p:cNvSpPr txBox="1">
            <a:spLocks/>
          </p:cNvSpPr>
          <p:nvPr/>
        </p:nvSpPr>
        <p:spPr>
          <a:xfrm>
            <a:off x="9559914" y="2897224"/>
            <a:ext cx="2654858" cy="177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n-lt"/>
              </a:rPr>
              <a:t>Advanced Windowing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Access to DRM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File Picker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1F5F1-5436-4752-8628-3374669D0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122" y="4402317"/>
            <a:ext cx="2619086" cy="22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4DE534-ABBD-4103-BF68-4CCD9A9DC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210539"/>
              </p:ext>
            </p:extLst>
          </p:nvPr>
        </p:nvGraphicFramePr>
        <p:xfrm>
          <a:off x="0" y="1752600"/>
          <a:ext cx="12192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798720B-FC37-449F-B899-7697677A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Hybrid Approach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FCE1748-9BC3-4827-BA15-041737B6744C}"/>
              </a:ext>
            </a:extLst>
          </p:cNvPr>
          <p:cNvSpPr txBox="1">
            <a:spLocks/>
          </p:cNvSpPr>
          <p:nvPr/>
        </p:nvSpPr>
        <p:spPr>
          <a:xfrm>
            <a:off x="9559914" y="2897224"/>
            <a:ext cx="2654858" cy="177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n-lt"/>
              </a:rPr>
              <a:t>Advanced Windowing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Access to DRM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File Picker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9853EEB-D2A7-4703-A3BB-0B2B8BE26F19}"/>
              </a:ext>
            </a:extLst>
          </p:cNvPr>
          <p:cNvSpPr txBox="1">
            <a:spLocks/>
          </p:cNvSpPr>
          <p:nvPr/>
        </p:nvSpPr>
        <p:spPr>
          <a:xfrm>
            <a:off x="-95254" y="2602758"/>
            <a:ext cx="2654858" cy="17716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1192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50505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1119245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1119245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Code Sharing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Web Ecosystem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Rapid Deployment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D0D089-6108-4203-9EBE-E0D1488F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288" y="3429000"/>
            <a:ext cx="1166917" cy="11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8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10BC-F9E1-4394-83FE-77E350A4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63" y="849254"/>
            <a:ext cx="7319177" cy="6231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0FF07D-397E-4F11-AAAA-BC27ED67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88" y="1437472"/>
            <a:ext cx="6456446" cy="45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A9CFBB5B-C611-49B3-8E7F-3359F1E01754}"/>
              </a:ext>
            </a:extLst>
          </p:cNvPr>
          <p:cNvSpPr txBox="1">
            <a:spLocks/>
          </p:cNvSpPr>
          <p:nvPr/>
        </p:nvSpPr>
        <p:spPr>
          <a:xfrm>
            <a:off x="584200" y="2305840"/>
            <a:ext cx="346895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1" name="globe_6" title="Icon of a monitor in front of a sphere made of lines">
            <a:extLst>
              <a:ext uri="{FF2B5EF4-FFF2-40B4-BE49-F238E27FC236}">
                <a16:creationId xmlns:a16="http://schemas.microsoft.com/office/drawing/2014/main" id="{AA1619E7-3F39-4237-8643-CB1F0D7C7C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2504410"/>
            <a:ext cx="269863" cy="289092"/>
          </a:xfrm>
          <a:custGeom>
            <a:avLst/>
            <a:gdLst>
              <a:gd name="T0" fmla="*/ 210 w 296"/>
              <a:gd name="T1" fmla="*/ 147 h 318"/>
              <a:gd name="T2" fmla="*/ 105 w 296"/>
              <a:gd name="T3" fmla="*/ 147 h 318"/>
              <a:gd name="T4" fmla="*/ 105 w 296"/>
              <a:gd name="T5" fmla="*/ 140 h 318"/>
              <a:gd name="T6" fmla="*/ 109 w 296"/>
              <a:gd name="T7" fmla="*/ 83 h 318"/>
              <a:gd name="T8" fmla="*/ 157 w 296"/>
              <a:gd name="T9" fmla="*/ 0 h 318"/>
              <a:gd name="T10" fmla="*/ 157 w 296"/>
              <a:gd name="T11" fmla="*/ 0 h 318"/>
              <a:gd name="T12" fmla="*/ 159 w 296"/>
              <a:gd name="T13" fmla="*/ 0 h 318"/>
              <a:gd name="T14" fmla="*/ 206 w 296"/>
              <a:gd name="T15" fmla="*/ 83 h 318"/>
              <a:gd name="T16" fmla="*/ 210 w 296"/>
              <a:gd name="T17" fmla="*/ 137 h 318"/>
              <a:gd name="T18" fmla="*/ 210 w 296"/>
              <a:gd name="T19" fmla="*/ 147 h 318"/>
              <a:gd name="T20" fmla="*/ 31 w 296"/>
              <a:gd name="T21" fmla="*/ 83 h 318"/>
              <a:gd name="T22" fmla="*/ 284 w 296"/>
              <a:gd name="T23" fmla="*/ 83 h 318"/>
              <a:gd name="T24" fmla="*/ 286 w 296"/>
              <a:gd name="T25" fmla="*/ 189 h 318"/>
              <a:gd name="T26" fmla="*/ 286 w 296"/>
              <a:gd name="T27" fmla="*/ 189 h 318"/>
              <a:gd name="T28" fmla="*/ 210 w 296"/>
              <a:gd name="T29" fmla="*/ 189 h 318"/>
              <a:gd name="T30" fmla="*/ 19 w 296"/>
              <a:gd name="T31" fmla="*/ 147 h 318"/>
              <a:gd name="T32" fmla="*/ 0 w 296"/>
              <a:gd name="T33" fmla="*/ 147 h 318"/>
              <a:gd name="T34" fmla="*/ 0 w 296"/>
              <a:gd name="T35" fmla="*/ 277 h 318"/>
              <a:gd name="T36" fmla="*/ 106 w 296"/>
              <a:gd name="T37" fmla="*/ 277 h 318"/>
              <a:gd name="T38" fmla="*/ 157 w 296"/>
              <a:gd name="T39" fmla="*/ 277 h 318"/>
              <a:gd name="T40" fmla="*/ 210 w 296"/>
              <a:gd name="T41" fmla="*/ 189 h 318"/>
              <a:gd name="T42" fmla="*/ 210 w 296"/>
              <a:gd name="T43" fmla="*/ 267 h 318"/>
              <a:gd name="T44" fmla="*/ 286 w 296"/>
              <a:gd name="T45" fmla="*/ 189 h 318"/>
              <a:gd name="T46" fmla="*/ 296 w 296"/>
              <a:gd name="T47" fmla="*/ 139 h 318"/>
              <a:gd name="T48" fmla="*/ 159 w 296"/>
              <a:gd name="T49" fmla="*/ 0 h 318"/>
              <a:gd name="T50" fmla="*/ 157 w 296"/>
              <a:gd name="T51" fmla="*/ 0 h 318"/>
              <a:gd name="T52" fmla="*/ 157 w 296"/>
              <a:gd name="T53" fmla="*/ 0 h 318"/>
              <a:gd name="T54" fmla="*/ 31 w 296"/>
              <a:gd name="T55" fmla="*/ 83 h 318"/>
              <a:gd name="T56" fmla="*/ 19 w 296"/>
              <a:gd name="T57" fmla="*/ 139 h 318"/>
              <a:gd name="T58" fmla="*/ 19 w 296"/>
              <a:gd name="T59" fmla="*/ 147 h 318"/>
              <a:gd name="T60" fmla="*/ 105 w 296"/>
              <a:gd name="T61" fmla="*/ 147 h 318"/>
              <a:gd name="T62" fmla="*/ 210 w 296"/>
              <a:gd name="T63" fmla="*/ 147 h 318"/>
              <a:gd name="T64" fmla="*/ 210 w 296"/>
              <a:gd name="T65" fmla="*/ 189 h 318"/>
              <a:gd name="T66" fmla="*/ 157 w 296"/>
              <a:gd name="T67" fmla="*/ 277 h 318"/>
              <a:gd name="T68" fmla="*/ 210 w 296"/>
              <a:gd name="T69" fmla="*/ 277 h 318"/>
              <a:gd name="T70" fmla="*/ 210 w 296"/>
              <a:gd name="T71" fmla="*/ 267 h 318"/>
              <a:gd name="T72" fmla="*/ 57 w 296"/>
              <a:gd name="T73" fmla="*/ 318 h 318"/>
              <a:gd name="T74" fmla="*/ 154 w 296"/>
              <a:gd name="T75" fmla="*/ 318 h 318"/>
              <a:gd name="T76" fmla="*/ 106 w 296"/>
              <a:gd name="T77" fmla="*/ 277 h 318"/>
              <a:gd name="T78" fmla="*/ 106 w 296"/>
              <a:gd name="T79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6" h="318">
                <a:moveTo>
                  <a:pt x="210" y="147"/>
                </a:moveTo>
                <a:cubicBezTo>
                  <a:pt x="105" y="147"/>
                  <a:pt x="105" y="147"/>
                  <a:pt x="105" y="147"/>
                </a:cubicBezTo>
                <a:cubicBezTo>
                  <a:pt x="105" y="145"/>
                  <a:pt x="105" y="142"/>
                  <a:pt x="105" y="140"/>
                </a:cubicBezTo>
                <a:cubicBezTo>
                  <a:pt x="105" y="120"/>
                  <a:pt x="106" y="100"/>
                  <a:pt x="109" y="83"/>
                </a:cubicBezTo>
                <a:cubicBezTo>
                  <a:pt x="118" y="35"/>
                  <a:pt x="136" y="1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8" y="0"/>
                  <a:pt x="159" y="0"/>
                  <a:pt x="159" y="0"/>
                </a:cubicBezTo>
                <a:cubicBezTo>
                  <a:pt x="180" y="2"/>
                  <a:pt x="198" y="35"/>
                  <a:pt x="206" y="83"/>
                </a:cubicBezTo>
                <a:cubicBezTo>
                  <a:pt x="208" y="100"/>
                  <a:pt x="210" y="118"/>
                  <a:pt x="210" y="137"/>
                </a:cubicBezTo>
                <a:cubicBezTo>
                  <a:pt x="210" y="142"/>
                  <a:pt x="210" y="147"/>
                  <a:pt x="210" y="147"/>
                </a:cubicBezTo>
                <a:close/>
                <a:moveTo>
                  <a:pt x="31" y="83"/>
                </a:moveTo>
                <a:cubicBezTo>
                  <a:pt x="284" y="83"/>
                  <a:pt x="284" y="83"/>
                  <a:pt x="284" y="83"/>
                </a:cubicBezTo>
                <a:moveTo>
                  <a:pt x="286" y="189"/>
                </a:moveTo>
                <a:cubicBezTo>
                  <a:pt x="286" y="189"/>
                  <a:pt x="286" y="189"/>
                  <a:pt x="286" y="189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9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277"/>
                  <a:pt x="0" y="277"/>
                  <a:pt x="0" y="277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157" y="277"/>
                  <a:pt x="157" y="277"/>
                  <a:pt x="157" y="277"/>
                </a:cubicBezTo>
                <a:moveTo>
                  <a:pt x="210" y="18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45" y="252"/>
                  <a:pt x="272" y="224"/>
                  <a:pt x="286" y="189"/>
                </a:cubicBezTo>
                <a:cubicBezTo>
                  <a:pt x="292" y="174"/>
                  <a:pt x="296" y="156"/>
                  <a:pt x="296" y="139"/>
                </a:cubicBezTo>
                <a:cubicBezTo>
                  <a:pt x="296" y="63"/>
                  <a:pt x="235" y="1"/>
                  <a:pt x="159" y="0"/>
                </a:cubicBezTo>
                <a:cubicBezTo>
                  <a:pt x="159" y="0"/>
                  <a:pt x="158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01" y="0"/>
                  <a:pt x="52" y="34"/>
                  <a:pt x="31" y="83"/>
                </a:cubicBezTo>
                <a:cubicBezTo>
                  <a:pt x="23" y="100"/>
                  <a:pt x="19" y="119"/>
                  <a:pt x="19" y="139"/>
                </a:cubicBezTo>
                <a:cubicBezTo>
                  <a:pt x="19" y="142"/>
                  <a:pt x="19" y="145"/>
                  <a:pt x="19" y="147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210" y="147"/>
                  <a:pt x="210" y="147"/>
                  <a:pt x="210" y="147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57" y="277"/>
                </a:moveTo>
                <a:cubicBezTo>
                  <a:pt x="210" y="277"/>
                  <a:pt x="210" y="277"/>
                  <a:pt x="210" y="277"/>
                </a:cubicBezTo>
                <a:cubicBezTo>
                  <a:pt x="210" y="267"/>
                  <a:pt x="210" y="267"/>
                  <a:pt x="210" y="267"/>
                </a:cubicBezTo>
                <a:moveTo>
                  <a:pt x="57" y="318"/>
                </a:moveTo>
                <a:cubicBezTo>
                  <a:pt x="154" y="318"/>
                  <a:pt x="154" y="318"/>
                  <a:pt x="154" y="318"/>
                </a:cubicBezTo>
                <a:moveTo>
                  <a:pt x="106" y="277"/>
                </a:moveTo>
                <a:cubicBezTo>
                  <a:pt x="106" y="318"/>
                  <a:pt x="106" y="318"/>
                  <a:pt x="106" y="31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network" title="Icon of a device or computer network">
            <a:extLst>
              <a:ext uri="{FF2B5EF4-FFF2-40B4-BE49-F238E27FC236}">
                <a16:creationId xmlns:a16="http://schemas.microsoft.com/office/drawing/2014/main" id="{F624F8E3-EC5F-4076-8138-4FBDF368C2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177838"/>
            <a:ext cx="259496" cy="270196"/>
          </a:xfrm>
          <a:custGeom>
            <a:avLst/>
            <a:gdLst>
              <a:gd name="T0" fmla="*/ 328 w 388"/>
              <a:gd name="T1" fmla="*/ 260 h 404"/>
              <a:gd name="T2" fmla="*/ 15 w 388"/>
              <a:gd name="T3" fmla="*/ 260 h 404"/>
              <a:gd name="T4" fmla="*/ 15 w 388"/>
              <a:gd name="T5" fmla="*/ 57 h 404"/>
              <a:gd name="T6" fmla="*/ 328 w 388"/>
              <a:gd name="T7" fmla="*/ 57 h 404"/>
              <a:gd name="T8" fmla="*/ 328 w 388"/>
              <a:gd name="T9" fmla="*/ 260 h 404"/>
              <a:gd name="T10" fmla="*/ 328 w 388"/>
              <a:gd name="T11" fmla="*/ 203 h 404"/>
              <a:gd name="T12" fmla="*/ 388 w 388"/>
              <a:gd name="T13" fmla="*/ 203 h 404"/>
              <a:gd name="T14" fmla="*/ 388 w 388"/>
              <a:gd name="T15" fmla="*/ 0 h 404"/>
              <a:gd name="T16" fmla="*/ 69 w 388"/>
              <a:gd name="T17" fmla="*/ 0 h 404"/>
              <a:gd name="T18" fmla="*/ 69 w 388"/>
              <a:gd name="T19" fmla="*/ 57 h 404"/>
              <a:gd name="T20" fmla="*/ 271 w 388"/>
              <a:gd name="T21" fmla="*/ 404 h 404"/>
              <a:gd name="T22" fmla="*/ 271 w 388"/>
              <a:gd name="T23" fmla="*/ 347 h 404"/>
              <a:gd name="T24" fmla="*/ 215 w 388"/>
              <a:gd name="T25" fmla="*/ 347 h 404"/>
              <a:gd name="T26" fmla="*/ 215 w 388"/>
              <a:gd name="T27" fmla="*/ 318 h 404"/>
              <a:gd name="T28" fmla="*/ 157 w 388"/>
              <a:gd name="T29" fmla="*/ 318 h 404"/>
              <a:gd name="T30" fmla="*/ 157 w 388"/>
              <a:gd name="T31" fmla="*/ 347 h 404"/>
              <a:gd name="T32" fmla="*/ 97 w 388"/>
              <a:gd name="T33" fmla="*/ 347 h 404"/>
              <a:gd name="T34" fmla="*/ 97 w 388"/>
              <a:gd name="T35" fmla="*/ 404 h 404"/>
              <a:gd name="T36" fmla="*/ 187 w 388"/>
              <a:gd name="T37" fmla="*/ 404 h 404"/>
              <a:gd name="T38" fmla="*/ 271 w 388"/>
              <a:gd name="T39" fmla="*/ 404 h 404"/>
              <a:gd name="T40" fmla="*/ 97 w 388"/>
              <a:gd name="T41" fmla="*/ 374 h 404"/>
              <a:gd name="T42" fmla="*/ 0 w 388"/>
              <a:gd name="T43" fmla="*/ 374 h 404"/>
              <a:gd name="T44" fmla="*/ 271 w 388"/>
              <a:gd name="T45" fmla="*/ 374 h 404"/>
              <a:gd name="T46" fmla="*/ 369 w 388"/>
              <a:gd name="T47" fmla="*/ 374 h 404"/>
              <a:gd name="T48" fmla="*/ 184 w 388"/>
              <a:gd name="T49" fmla="*/ 318 h 404"/>
              <a:gd name="T50" fmla="*/ 184 w 388"/>
              <a:gd name="T51" fmla="*/ 26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8" h="404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Pen" title="Icon of a surface pen with a drawn line below it">
            <a:extLst>
              <a:ext uri="{FF2B5EF4-FFF2-40B4-BE49-F238E27FC236}">
                <a16:creationId xmlns:a16="http://schemas.microsoft.com/office/drawing/2014/main" id="{CD9EFE7E-9808-4A33-AA55-0C8589CB73E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826520"/>
            <a:ext cx="285262" cy="289091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manager" title="Icon of three people with lines connecting them">
            <a:extLst>
              <a:ext uri="{FF2B5EF4-FFF2-40B4-BE49-F238E27FC236}">
                <a16:creationId xmlns:a16="http://schemas.microsoft.com/office/drawing/2014/main" id="{64996684-2518-48D6-84C6-4E971F0F14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4494687"/>
            <a:ext cx="286815" cy="289091"/>
          </a:xfrm>
          <a:custGeom>
            <a:avLst/>
            <a:gdLst>
              <a:gd name="T0" fmla="*/ 128 w 348"/>
              <a:gd name="T1" fmla="*/ 46 h 352"/>
              <a:gd name="T2" fmla="*/ 174 w 348"/>
              <a:gd name="T3" fmla="*/ 0 h 352"/>
              <a:gd name="T4" fmla="*/ 220 w 348"/>
              <a:gd name="T5" fmla="*/ 46 h 352"/>
              <a:gd name="T6" fmla="*/ 174 w 348"/>
              <a:gd name="T7" fmla="*/ 91 h 352"/>
              <a:gd name="T8" fmla="*/ 128 w 348"/>
              <a:gd name="T9" fmla="*/ 46 h 352"/>
              <a:gd name="T10" fmla="*/ 231 w 348"/>
              <a:gd name="T11" fmla="*/ 148 h 352"/>
              <a:gd name="T12" fmla="*/ 174 w 348"/>
              <a:gd name="T13" fmla="*/ 91 h 352"/>
              <a:gd name="T14" fmla="*/ 117 w 348"/>
              <a:gd name="T15" fmla="*/ 148 h 352"/>
              <a:gd name="T16" fmla="*/ 57 w 348"/>
              <a:gd name="T17" fmla="*/ 295 h 352"/>
              <a:gd name="T18" fmla="*/ 102 w 348"/>
              <a:gd name="T19" fmla="*/ 249 h 352"/>
              <a:gd name="T20" fmla="*/ 57 w 348"/>
              <a:gd name="T21" fmla="*/ 204 h 352"/>
              <a:gd name="T22" fmla="*/ 11 w 348"/>
              <a:gd name="T23" fmla="*/ 249 h 352"/>
              <a:gd name="T24" fmla="*/ 57 w 348"/>
              <a:gd name="T25" fmla="*/ 295 h 352"/>
              <a:gd name="T26" fmla="*/ 114 w 348"/>
              <a:gd name="T27" fmla="*/ 352 h 352"/>
              <a:gd name="T28" fmla="*/ 57 w 348"/>
              <a:gd name="T29" fmla="*/ 295 h 352"/>
              <a:gd name="T30" fmla="*/ 0 w 348"/>
              <a:gd name="T31" fmla="*/ 352 h 352"/>
              <a:gd name="T32" fmla="*/ 291 w 348"/>
              <a:gd name="T33" fmla="*/ 295 h 352"/>
              <a:gd name="T34" fmla="*/ 337 w 348"/>
              <a:gd name="T35" fmla="*/ 249 h 352"/>
              <a:gd name="T36" fmla="*/ 291 w 348"/>
              <a:gd name="T37" fmla="*/ 204 h 352"/>
              <a:gd name="T38" fmla="*/ 246 w 348"/>
              <a:gd name="T39" fmla="*/ 249 h 352"/>
              <a:gd name="T40" fmla="*/ 291 w 348"/>
              <a:gd name="T41" fmla="*/ 295 h 352"/>
              <a:gd name="T42" fmla="*/ 348 w 348"/>
              <a:gd name="T43" fmla="*/ 352 h 352"/>
              <a:gd name="T44" fmla="*/ 291 w 348"/>
              <a:gd name="T45" fmla="*/ 295 h 352"/>
              <a:gd name="T46" fmla="*/ 234 w 348"/>
              <a:gd name="T47" fmla="*/ 352 h 352"/>
              <a:gd name="T48" fmla="*/ 224 w 348"/>
              <a:gd name="T49" fmla="*/ 219 h 352"/>
              <a:gd name="T50" fmla="*/ 174 w 348"/>
              <a:gd name="T51" fmla="*/ 169 h 352"/>
              <a:gd name="T52" fmla="*/ 124 w 348"/>
              <a:gd name="T53" fmla="*/ 219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8" h="352">
                <a:moveTo>
                  <a:pt x="128" y="46"/>
                </a:moveTo>
                <a:cubicBezTo>
                  <a:pt x="128" y="20"/>
                  <a:pt x="149" y="0"/>
                  <a:pt x="174" y="0"/>
                </a:cubicBezTo>
                <a:cubicBezTo>
                  <a:pt x="199" y="0"/>
                  <a:pt x="220" y="20"/>
                  <a:pt x="220" y="46"/>
                </a:cubicBezTo>
                <a:cubicBezTo>
                  <a:pt x="220" y="71"/>
                  <a:pt x="199" y="91"/>
                  <a:pt x="174" y="91"/>
                </a:cubicBezTo>
                <a:cubicBezTo>
                  <a:pt x="149" y="91"/>
                  <a:pt x="128" y="71"/>
                  <a:pt x="128" y="46"/>
                </a:cubicBezTo>
                <a:close/>
                <a:moveTo>
                  <a:pt x="231" y="148"/>
                </a:moveTo>
                <a:cubicBezTo>
                  <a:pt x="231" y="117"/>
                  <a:pt x="206" y="91"/>
                  <a:pt x="174" y="91"/>
                </a:cubicBezTo>
                <a:cubicBezTo>
                  <a:pt x="142" y="91"/>
                  <a:pt x="117" y="117"/>
                  <a:pt x="117" y="148"/>
                </a:cubicBezTo>
                <a:moveTo>
                  <a:pt x="57" y="295"/>
                </a:moveTo>
                <a:cubicBezTo>
                  <a:pt x="82" y="295"/>
                  <a:pt x="102" y="275"/>
                  <a:pt x="102" y="249"/>
                </a:cubicBezTo>
                <a:cubicBezTo>
                  <a:pt x="102" y="224"/>
                  <a:pt x="82" y="204"/>
                  <a:pt x="57" y="204"/>
                </a:cubicBezTo>
                <a:cubicBezTo>
                  <a:pt x="32" y="204"/>
                  <a:pt x="11" y="224"/>
                  <a:pt x="11" y="249"/>
                </a:cubicBezTo>
                <a:cubicBezTo>
                  <a:pt x="11" y="275"/>
                  <a:pt x="32" y="295"/>
                  <a:pt x="57" y="295"/>
                </a:cubicBezTo>
                <a:close/>
                <a:moveTo>
                  <a:pt x="114" y="352"/>
                </a:moveTo>
                <a:cubicBezTo>
                  <a:pt x="114" y="320"/>
                  <a:pt x="88" y="295"/>
                  <a:pt x="57" y="295"/>
                </a:cubicBezTo>
                <a:cubicBezTo>
                  <a:pt x="25" y="295"/>
                  <a:pt x="0" y="320"/>
                  <a:pt x="0" y="352"/>
                </a:cubicBezTo>
                <a:moveTo>
                  <a:pt x="291" y="295"/>
                </a:moveTo>
                <a:cubicBezTo>
                  <a:pt x="316" y="295"/>
                  <a:pt x="337" y="275"/>
                  <a:pt x="337" y="249"/>
                </a:cubicBezTo>
                <a:cubicBezTo>
                  <a:pt x="337" y="224"/>
                  <a:pt x="316" y="204"/>
                  <a:pt x="291" y="204"/>
                </a:cubicBezTo>
                <a:cubicBezTo>
                  <a:pt x="266" y="204"/>
                  <a:pt x="246" y="224"/>
                  <a:pt x="246" y="249"/>
                </a:cubicBezTo>
                <a:cubicBezTo>
                  <a:pt x="246" y="275"/>
                  <a:pt x="266" y="295"/>
                  <a:pt x="291" y="295"/>
                </a:cubicBezTo>
                <a:close/>
                <a:moveTo>
                  <a:pt x="348" y="352"/>
                </a:moveTo>
                <a:cubicBezTo>
                  <a:pt x="348" y="320"/>
                  <a:pt x="323" y="295"/>
                  <a:pt x="291" y="295"/>
                </a:cubicBezTo>
                <a:cubicBezTo>
                  <a:pt x="260" y="295"/>
                  <a:pt x="234" y="320"/>
                  <a:pt x="234" y="352"/>
                </a:cubicBezTo>
                <a:moveTo>
                  <a:pt x="224" y="219"/>
                </a:moveTo>
                <a:cubicBezTo>
                  <a:pt x="174" y="169"/>
                  <a:pt x="174" y="169"/>
                  <a:pt x="174" y="169"/>
                </a:cubicBezTo>
                <a:cubicBezTo>
                  <a:pt x="124" y="219"/>
                  <a:pt x="124" y="219"/>
                  <a:pt x="124" y="219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9799E8-C69D-4E68-A620-E8267A7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63" y="849255"/>
            <a:ext cx="7319177" cy="62314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349E0B-0ADA-4A37-BE3F-CDE02344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40" y="1437473"/>
            <a:ext cx="6456446" cy="4519513"/>
          </a:xfrm>
          <a:prstGeom prst="rect">
            <a:avLst/>
          </a:prstGeom>
        </p:spPr>
      </p:pic>
      <p:sp>
        <p:nvSpPr>
          <p:cNvPr id="35" name="Arrow: Pentagon 93">
            <a:extLst>
              <a:ext uri="{FF2B5EF4-FFF2-40B4-BE49-F238E27FC236}">
                <a16:creationId xmlns:a16="http://schemas.microsoft.com/office/drawing/2014/main" id="{6BE49365-3988-4805-8276-BA4A8A846534}"/>
              </a:ext>
            </a:extLst>
          </p:cNvPr>
          <p:cNvSpPr/>
          <p:nvPr/>
        </p:nvSpPr>
        <p:spPr bwMode="auto">
          <a:xfrm rot="10800000" flipV="1">
            <a:off x="8654477" y="2199844"/>
            <a:ext cx="2197299" cy="445808"/>
          </a:xfrm>
          <a:prstGeom prst="homePlate">
            <a:avLst>
              <a:gd name="adj" fmla="val 11032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WebView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EFA9478-A4CB-467B-A6CE-29545825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WebView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A9CFBB5B-C611-49B3-8E7F-3359F1E01754}"/>
              </a:ext>
            </a:extLst>
          </p:cNvPr>
          <p:cNvSpPr txBox="1">
            <a:spLocks/>
          </p:cNvSpPr>
          <p:nvPr/>
        </p:nvSpPr>
        <p:spPr>
          <a:xfrm>
            <a:off x="584200" y="2305840"/>
            <a:ext cx="346895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1" name="globe_6" title="Icon of a monitor in front of a sphere made of lines">
            <a:extLst>
              <a:ext uri="{FF2B5EF4-FFF2-40B4-BE49-F238E27FC236}">
                <a16:creationId xmlns:a16="http://schemas.microsoft.com/office/drawing/2014/main" id="{AA1619E7-3F39-4237-8643-CB1F0D7C7C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2504410"/>
            <a:ext cx="269863" cy="289092"/>
          </a:xfrm>
          <a:custGeom>
            <a:avLst/>
            <a:gdLst>
              <a:gd name="T0" fmla="*/ 210 w 296"/>
              <a:gd name="T1" fmla="*/ 147 h 318"/>
              <a:gd name="T2" fmla="*/ 105 w 296"/>
              <a:gd name="T3" fmla="*/ 147 h 318"/>
              <a:gd name="T4" fmla="*/ 105 w 296"/>
              <a:gd name="T5" fmla="*/ 140 h 318"/>
              <a:gd name="T6" fmla="*/ 109 w 296"/>
              <a:gd name="T7" fmla="*/ 83 h 318"/>
              <a:gd name="T8" fmla="*/ 157 w 296"/>
              <a:gd name="T9" fmla="*/ 0 h 318"/>
              <a:gd name="T10" fmla="*/ 157 w 296"/>
              <a:gd name="T11" fmla="*/ 0 h 318"/>
              <a:gd name="T12" fmla="*/ 159 w 296"/>
              <a:gd name="T13" fmla="*/ 0 h 318"/>
              <a:gd name="T14" fmla="*/ 206 w 296"/>
              <a:gd name="T15" fmla="*/ 83 h 318"/>
              <a:gd name="T16" fmla="*/ 210 w 296"/>
              <a:gd name="T17" fmla="*/ 137 h 318"/>
              <a:gd name="T18" fmla="*/ 210 w 296"/>
              <a:gd name="T19" fmla="*/ 147 h 318"/>
              <a:gd name="T20" fmla="*/ 31 w 296"/>
              <a:gd name="T21" fmla="*/ 83 h 318"/>
              <a:gd name="T22" fmla="*/ 284 w 296"/>
              <a:gd name="T23" fmla="*/ 83 h 318"/>
              <a:gd name="T24" fmla="*/ 286 w 296"/>
              <a:gd name="T25" fmla="*/ 189 h 318"/>
              <a:gd name="T26" fmla="*/ 286 w 296"/>
              <a:gd name="T27" fmla="*/ 189 h 318"/>
              <a:gd name="T28" fmla="*/ 210 w 296"/>
              <a:gd name="T29" fmla="*/ 189 h 318"/>
              <a:gd name="T30" fmla="*/ 19 w 296"/>
              <a:gd name="T31" fmla="*/ 147 h 318"/>
              <a:gd name="T32" fmla="*/ 0 w 296"/>
              <a:gd name="T33" fmla="*/ 147 h 318"/>
              <a:gd name="T34" fmla="*/ 0 w 296"/>
              <a:gd name="T35" fmla="*/ 277 h 318"/>
              <a:gd name="T36" fmla="*/ 106 w 296"/>
              <a:gd name="T37" fmla="*/ 277 h 318"/>
              <a:gd name="T38" fmla="*/ 157 w 296"/>
              <a:gd name="T39" fmla="*/ 277 h 318"/>
              <a:gd name="T40" fmla="*/ 210 w 296"/>
              <a:gd name="T41" fmla="*/ 189 h 318"/>
              <a:gd name="T42" fmla="*/ 210 w 296"/>
              <a:gd name="T43" fmla="*/ 267 h 318"/>
              <a:gd name="T44" fmla="*/ 286 w 296"/>
              <a:gd name="T45" fmla="*/ 189 h 318"/>
              <a:gd name="T46" fmla="*/ 296 w 296"/>
              <a:gd name="T47" fmla="*/ 139 h 318"/>
              <a:gd name="T48" fmla="*/ 159 w 296"/>
              <a:gd name="T49" fmla="*/ 0 h 318"/>
              <a:gd name="T50" fmla="*/ 157 w 296"/>
              <a:gd name="T51" fmla="*/ 0 h 318"/>
              <a:gd name="T52" fmla="*/ 157 w 296"/>
              <a:gd name="T53" fmla="*/ 0 h 318"/>
              <a:gd name="T54" fmla="*/ 31 w 296"/>
              <a:gd name="T55" fmla="*/ 83 h 318"/>
              <a:gd name="T56" fmla="*/ 19 w 296"/>
              <a:gd name="T57" fmla="*/ 139 h 318"/>
              <a:gd name="T58" fmla="*/ 19 w 296"/>
              <a:gd name="T59" fmla="*/ 147 h 318"/>
              <a:gd name="T60" fmla="*/ 105 w 296"/>
              <a:gd name="T61" fmla="*/ 147 h 318"/>
              <a:gd name="T62" fmla="*/ 210 w 296"/>
              <a:gd name="T63" fmla="*/ 147 h 318"/>
              <a:gd name="T64" fmla="*/ 210 w 296"/>
              <a:gd name="T65" fmla="*/ 189 h 318"/>
              <a:gd name="T66" fmla="*/ 157 w 296"/>
              <a:gd name="T67" fmla="*/ 277 h 318"/>
              <a:gd name="T68" fmla="*/ 210 w 296"/>
              <a:gd name="T69" fmla="*/ 277 h 318"/>
              <a:gd name="T70" fmla="*/ 210 w 296"/>
              <a:gd name="T71" fmla="*/ 267 h 318"/>
              <a:gd name="T72" fmla="*/ 57 w 296"/>
              <a:gd name="T73" fmla="*/ 318 h 318"/>
              <a:gd name="T74" fmla="*/ 154 w 296"/>
              <a:gd name="T75" fmla="*/ 318 h 318"/>
              <a:gd name="T76" fmla="*/ 106 w 296"/>
              <a:gd name="T77" fmla="*/ 277 h 318"/>
              <a:gd name="T78" fmla="*/ 106 w 296"/>
              <a:gd name="T79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6" h="318">
                <a:moveTo>
                  <a:pt x="210" y="147"/>
                </a:moveTo>
                <a:cubicBezTo>
                  <a:pt x="105" y="147"/>
                  <a:pt x="105" y="147"/>
                  <a:pt x="105" y="147"/>
                </a:cubicBezTo>
                <a:cubicBezTo>
                  <a:pt x="105" y="145"/>
                  <a:pt x="105" y="142"/>
                  <a:pt x="105" y="140"/>
                </a:cubicBezTo>
                <a:cubicBezTo>
                  <a:pt x="105" y="120"/>
                  <a:pt x="106" y="100"/>
                  <a:pt x="109" y="83"/>
                </a:cubicBezTo>
                <a:cubicBezTo>
                  <a:pt x="118" y="35"/>
                  <a:pt x="136" y="1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8" y="0"/>
                  <a:pt x="159" y="0"/>
                  <a:pt x="159" y="0"/>
                </a:cubicBezTo>
                <a:cubicBezTo>
                  <a:pt x="180" y="2"/>
                  <a:pt x="198" y="35"/>
                  <a:pt x="206" y="83"/>
                </a:cubicBezTo>
                <a:cubicBezTo>
                  <a:pt x="208" y="100"/>
                  <a:pt x="210" y="118"/>
                  <a:pt x="210" y="137"/>
                </a:cubicBezTo>
                <a:cubicBezTo>
                  <a:pt x="210" y="142"/>
                  <a:pt x="210" y="147"/>
                  <a:pt x="210" y="147"/>
                </a:cubicBezTo>
                <a:close/>
                <a:moveTo>
                  <a:pt x="31" y="83"/>
                </a:moveTo>
                <a:cubicBezTo>
                  <a:pt x="284" y="83"/>
                  <a:pt x="284" y="83"/>
                  <a:pt x="284" y="83"/>
                </a:cubicBezTo>
                <a:moveTo>
                  <a:pt x="286" y="189"/>
                </a:moveTo>
                <a:cubicBezTo>
                  <a:pt x="286" y="189"/>
                  <a:pt x="286" y="189"/>
                  <a:pt x="286" y="189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9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277"/>
                  <a:pt x="0" y="277"/>
                  <a:pt x="0" y="277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157" y="277"/>
                  <a:pt x="157" y="277"/>
                  <a:pt x="157" y="277"/>
                </a:cubicBezTo>
                <a:moveTo>
                  <a:pt x="210" y="18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45" y="252"/>
                  <a:pt x="272" y="224"/>
                  <a:pt x="286" y="189"/>
                </a:cubicBezTo>
                <a:cubicBezTo>
                  <a:pt x="292" y="174"/>
                  <a:pt x="296" y="156"/>
                  <a:pt x="296" y="139"/>
                </a:cubicBezTo>
                <a:cubicBezTo>
                  <a:pt x="296" y="63"/>
                  <a:pt x="235" y="1"/>
                  <a:pt x="159" y="0"/>
                </a:cubicBezTo>
                <a:cubicBezTo>
                  <a:pt x="159" y="0"/>
                  <a:pt x="158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01" y="0"/>
                  <a:pt x="52" y="34"/>
                  <a:pt x="31" y="83"/>
                </a:cubicBezTo>
                <a:cubicBezTo>
                  <a:pt x="23" y="100"/>
                  <a:pt x="19" y="119"/>
                  <a:pt x="19" y="139"/>
                </a:cubicBezTo>
                <a:cubicBezTo>
                  <a:pt x="19" y="142"/>
                  <a:pt x="19" y="145"/>
                  <a:pt x="19" y="147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210" y="147"/>
                  <a:pt x="210" y="147"/>
                  <a:pt x="210" y="147"/>
                </a:cubicBezTo>
                <a:cubicBezTo>
                  <a:pt x="210" y="189"/>
                  <a:pt x="210" y="189"/>
                  <a:pt x="210" y="189"/>
                </a:cubicBezTo>
                <a:moveTo>
                  <a:pt x="157" y="277"/>
                </a:moveTo>
                <a:cubicBezTo>
                  <a:pt x="210" y="277"/>
                  <a:pt x="210" y="277"/>
                  <a:pt x="210" y="277"/>
                </a:cubicBezTo>
                <a:cubicBezTo>
                  <a:pt x="210" y="267"/>
                  <a:pt x="210" y="267"/>
                  <a:pt x="210" y="267"/>
                </a:cubicBezTo>
                <a:moveTo>
                  <a:pt x="57" y="318"/>
                </a:moveTo>
                <a:cubicBezTo>
                  <a:pt x="154" y="318"/>
                  <a:pt x="154" y="318"/>
                  <a:pt x="154" y="318"/>
                </a:cubicBezTo>
                <a:moveTo>
                  <a:pt x="106" y="277"/>
                </a:moveTo>
                <a:cubicBezTo>
                  <a:pt x="106" y="318"/>
                  <a:pt x="106" y="318"/>
                  <a:pt x="106" y="31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network" title="Icon of a device or computer network">
            <a:extLst>
              <a:ext uri="{FF2B5EF4-FFF2-40B4-BE49-F238E27FC236}">
                <a16:creationId xmlns:a16="http://schemas.microsoft.com/office/drawing/2014/main" id="{F624F8E3-EC5F-4076-8138-4FBDF368C2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177838"/>
            <a:ext cx="259496" cy="270196"/>
          </a:xfrm>
          <a:custGeom>
            <a:avLst/>
            <a:gdLst>
              <a:gd name="T0" fmla="*/ 328 w 388"/>
              <a:gd name="T1" fmla="*/ 260 h 404"/>
              <a:gd name="T2" fmla="*/ 15 w 388"/>
              <a:gd name="T3" fmla="*/ 260 h 404"/>
              <a:gd name="T4" fmla="*/ 15 w 388"/>
              <a:gd name="T5" fmla="*/ 57 h 404"/>
              <a:gd name="T6" fmla="*/ 328 w 388"/>
              <a:gd name="T7" fmla="*/ 57 h 404"/>
              <a:gd name="T8" fmla="*/ 328 w 388"/>
              <a:gd name="T9" fmla="*/ 260 h 404"/>
              <a:gd name="T10" fmla="*/ 328 w 388"/>
              <a:gd name="T11" fmla="*/ 203 h 404"/>
              <a:gd name="T12" fmla="*/ 388 w 388"/>
              <a:gd name="T13" fmla="*/ 203 h 404"/>
              <a:gd name="T14" fmla="*/ 388 w 388"/>
              <a:gd name="T15" fmla="*/ 0 h 404"/>
              <a:gd name="T16" fmla="*/ 69 w 388"/>
              <a:gd name="T17" fmla="*/ 0 h 404"/>
              <a:gd name="T18" fmla="*/ 69 w 388"/>
              <a:gd name="T19" fmla="*/ 57 h 404"/>
              <a:gd name="T20" fmla="*/ 271 w 388"/>
              <a:gd name="T21" fmla="*/ 404 h 404"/>
              <a:gd name="T22" fmla="*/ 271 w 388"/>
              <a:gd name="T23" fmla="*/ 347 h 404"/>
              <a:gd name="T24" fmla="*/ 215 w 388"/>
              <a:gd name="T25" fmla="*/ 347 h 404"/>
              <a:gd name="T26" fmla="*/ 215 w 388"/>
              <a:gd name="T27" fmla="*/ 318 h 404"/>
              <a:gd name="T28" fmla="*/ 157 w 388"/>
              <a:gd name="T29" fmla="*/ 318 h 404"/>
              <a:gd name="T30" fmla="*/ 157 w 388"/>
              <a:gd name="T31" fmla="*/ 347 h 404"/>
              <a:gd name="T32" fmla="*/ 97 w 388"/>
              <a:gd name="T33" fmla="*/ 347 h 404"/>
              <a:gd name="T34" fmla="*/ 97 w 388"/>
              <a:gd name="T35" fmla="*/ 404 h 404"/>
              <a:gd name="T36" fmla="*/ 187 w 388"/>
              <a:gd name="T37" fmla="*/ 404 h 404"/>
              <a:gd name="T38" fmla="*/ 271 w 388"/>
              <a:gd name="T39" fmla="*/ 404 h 404"/>
              <a:gd name="T40" fmla="*/ 97 w 388"/>
              <a:gd name="T41" fmla="*/ 374 h 404"/>
              <a:gd name="T42" fmla="*/ 0 w 388"/>
              <a:gd name="T43" fmla="*/ 374 h 404"/>
              <a:gd name="T44" fmla="*/ 271 w 388"/>
              <a:gd name="T45" fmla="*/ 374 h 404"/>
              <a:gd name="T46" fmla="*/ 369 w 388"/>
              <a:gd name="T47" fmla="*/ 374 h 404"/>
              <a:gd name="T48" fmla="*/ 184 w 388"/>
              <a:gd name="T49" fmla="*/ 318 h 404"/>
              <a:gd name="T50" fmla="*/ 184 w 388"/>
              <a:gd name="T51" fmla="*/ 26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8" h="404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Pen" title="Icon of a surface pen with a drawn line below it">
            <a:extLst>
              <a:ext uri="{FF2B5EF4-FFF2-40B4-BE49-F238E27FC236}">
                <a16:creationId xmlns:a16="http://schemas.microsoft.com/office/drawing/2014/main" id="{CD9EFE7E-9808-4A33-AA55-0C8589CB73E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3826520"/>
            <a:ext cx="285262" cy="289091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manager" title="Icon of three people with lines connecting them">
            <a:extLst>
              <a:ext uri="{FF2B5EF4-FFF2-40B4-BE49-F238E27FC236}">
                <a16:creationId xmlns:a16="http://schemas.microsoft.com/office/drawing/2014/main" id="{64996684-2518-48D6-84C6-4E971F0F14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3079" y="4494687"/>
            <a:ext cx="286815" cy="289091"/>
          </a:xfrm>
          <a:custGeom>
            <a:avLst/>
            <a:gdLst>
              <a:gd name="T0" fmla="*/ 128 w 348"/>
              <a:gd name="T1" fmla="*/ 46 h 352"/>
              <a:gd name="T2" fmla="*/ 174 w 348"/>
              <a:gd name="T3" fmla="*/ 0 h 352"/>
              <a:gd name="T4" fmla="*/ 220 w 348"/>
              <a:gd name="T5" fmla="*/ 46 h 352"/>
              <a:gd name="T6" fmla="*/ 174 w 348"/>
              <a:gd name="T7" fmla="*/ 91 h 352"/>
              <a:gd name="T8" fmla="*/ 128 w 348"/>
              <a:gd name="T9" fmla="*/ 46 h 352"/>
              <a:gd name="T10" fmla="*/ 231 w 348"/>
              <a:gd name="T11" fmla="*/ 148 h 352"/>
              <a:gd name="T12" fmla="*/ 174 w 348"/>
              <a:gd name="T13" fmla="*/ 91 h 352"/>
              <a:gd name="T14" fmla="*/ 117 w 348"/>
              <a:gd name="T15" fmla="*/ 148 h 352"/>
              <a:gd name="T16" fmla="*/ 57 w 348"/>
              <a:gd name="T17" fmla="*/ 295 h 352"/>
              <a:gd name="T18" fmla="*/ 102 w 348"/>
              <a:gd name="T19" fmla="*/ 249 h 352"/>
              <a:gd name="T20" fmla="*/ 57 w 348"/>
              <a:gd name="T21" fmla="*/ 204 h 352"/>
              <a:gd name="T22" fmla="*/ 11 w 348"/>
              <a:gd name="T23" fmla="*/ 249 h 352"/>
              <a:gd name="T24" fmla="*/ 57 w 348"/>
              <a:gd name="T25" fmla="*/ 295 h 352"/>
              <a:gd name="T26" fmla="*/ 114 w 348"/>
              <a:gd name="T27" fmla="*/ 352 h 352"/>
              <a:gd name="T28" fmla="*/ 57 w 348"/>
              <a:gd name="T29" fmla="*/ 295 h 352"/>
              <a:gd name="T30" fmla="*/ 0 w 348"/>
              <a:gd name="T31" fmla="*/ 352 h 352"/>
              <a:gd name="T32" fmla="*/ 291 w 348"/>
              <a:gd name="T33" fmla="*/ 295 h 352"/>
              <a:gd name="T34" fmla="*/ 337 w 348"/>
              <a:gd name="T35" fmla="*/ 249 h 352"/>
              <a:gd name="T36" fmla="*/ 291 w 348"/>
              <a:gd name="T37" fmla="*/ 204 h 352"/>
              <a:gd name="T38" fmla="*/ 246 w 348"/>
              <a:gd name="T39" fmla="*/ 249 h 352"/>
              <a:gd name="T40" fmla="*/ 291 w 348"/>
              <a:gd name="T41" fmla="*/ 295 h 352"/>
              <a:gd name="T42" fmla="*/ 348 w 348"/>
              <a:gd name="T43" fmla="*/ 352 h 352"/>
              <a:gd name="T44" fmla="*/ 291 w 348"/>
              <a:gd name="T45" fmla="*/ 295 h 352"/>
              <a:gd name="T46" fmla="*/ 234 w 348"/>
              <a:gd name="T47" fmla="*/ 352 h 352"/>
              <a:gd name="T48" fmla="*/ 224 w 348"/>
              <a:gd name="T49" fmla="*/ 219 h 352"/>
              <a:gd name="T50" fmla="*/ 174 w 348"/>
              <a:gd name="T51" fmla="*/ 169 h 352"/>
              <a:gd name="T52" fmla="*/ 124 w 348"/>
              <a:gd name="T53" fmla="*/ 219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8" h="352">
                <a:moveTo>
                  <a:pt x="128" y="46"/>
                </a:moveTo>
                <a:cubicBezTo>
                  <a:pt x="128" y="20"/>
                  <a:pt x="149" y="0"/>
                  <a:pt x="174" y="0"/>
                </a:cubicBezTo>
                <a:cubicBezTo>
                  <a:pt x="199" y="0"/>
                  <a:pt x="220" y="20"/>
                  <a:pt x="220" y="46"/>
                </a:cubicBezTo>
                <a:cubicBezTo>
                  <a:pt x="220" y="71"/>
                  <a:pt x="199" y="91"/>
                  <a:pt x="174" y="91"/>
                </a:cubicBezTo>
                <a:cubicBezTo>
                  <a:pt x="149" y="91"/>
                  <a:pt x="128" y="71"/>
                  <a:pt x="128" y="46"/>
                </a:cubicBezTo>
                <a:close/>
                <a:moveTo>
                  <a:pt x="231" y="148"/>
                </a:moveTo>
                <a:cubicBezTo>
                  <a:pt x="231" y="117"/>
                  <a:pt x="206" y="91"/>
                  <a:pt x="174" y="91"/>
                </a:cubicBezTo>
                <a:cubicBezTo>
                  <a:pt x="142" y="91"/>
                  <a:pt x="117" y="117"/>
                  <a:pt x="117" y="148"/>
                </a:cubicBezTo>
                <a:moveTo>
                  <a:pt x="57" y="295"/>
                </a:moveTo>
                <a:cubicBezTo>
                  <a:pt x="82" y="295"/>
                  <a:pt x="102" y="275"/>
                  <a:pt x="102" y="249"/>
                </a:cubicBezTo>
                <a:cubicBezTo>
                  <a:pt x="102" y="224"/>
                  <a:pt x="82" y="204"/>
                  <a:pt x="57" y="204"/>
                </a:cubicBezTo>
                <a:cubicBezTo>
                  <a:pt x="32" y="204"/>
                  <a:pt x="11" y="224"/>
                  <a:pt x="11" y="249"/>
                </a:cubicBezTo>
                <a:cubicBezTo>
                  <a:pt x="11" y="275"/>
                  <a:pt x="32" y="295"/>
                  <a:pt x="57" y="295"/>
                </a:cubicBezTo>
                <a:close/>
                <a:moveTo>
                  <a:pt x="114" y="352"/>
                </a:moveTo>
                <a:cubicBezTo>
                  <a:pt x="114" y="320"/>
                  <a:pt x="88" y="295"/>
                  <a:pt x="57" y="295"/>
                </a:cubicBezTo>
                <a:cubicBezTo>
                  <a:pt x="25" y="295"/>
                  <a:pt x="0" y="320"/>
                  <a:pt x="0" y="352"/>
                </a:cubicBezTo>
                <a:moveTo>
                  <a:pt x="291" y="295"/>
                </a:moveTo>
                <a:cubicBezTo>
                  <a:pt x="316" y="295"/>
                  <a:pt x="337" y="275"/>
                  <a:pt x="337" y="249"/>
                </a:cubicBezTo>
                <a:cubicBezTo>
                  <a:pt x="337" y="224"/>
                  <a:pt x="316" y="204"/>
                  <a:pt x="291" y="204"/>
                </a:cubicBezTo>
                <a:cubicBezTo>
                  <a:pt x="266" y="204"/>
                  <a:pt x="246" y="224"/>
                  <a:pt x="246" y="249"/>
                </a:cubicBezTo>
                <a:cubicBezTo>
                  <a:pt x="246" y="275"/>
                  <a:pt x="266" y="295"/>
                  <a:pt x="291" y="295"/>
                </a:cubicBezTo>
                <a:close/>
                <a:moveTo>
                  <a:pt x="348" y="352"/>
                </a:moveTo>
                <a:cubicBezTo>
                  <a:pt x="348" y="320"/>
                  <a:pt x="323" y="295"/>
                  <a:pt x="291" y="295"/>
                </a:cubicBezTo>
                <a:cubicBezTo>
                  <a:pt x="260" y="295"/>
                  <a:pt x="234" y="320"/>
                  <a:pt x="234" y="352"/>
                </a:cubicBezTo>
                <a:moveTo>
                  <a:pt x="224" y="219"/>
                </a:moveTo>
                <a:cubicBezTo>
                  <a:pt x="174" y="169"/>
                  <a:pt x="174" y="169"/>
                  <a:pt x="174" y="169"/>
                </a:cubicBezTo>
                <a:cubicBezTo>
                  <a:pt x="124" y="219"/>
                  <a:pt x="124" y="219"/>
                  <a:pt x="124" y="219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EFA9478-A4CB-467B-A6CE-29545825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WebView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4E300-876E-4A90-B938-7172E3CC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63" y="849255"/>
            <a:ext cx="7319177" cy="6231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3A878-090F-4992-AF93-118CC9AF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40" y="1437473"/>
            <a:ext cx="6456446" cy="4519513"/>
          </a:xfrm>
          <a:prstGeom prst="rect">
            <a:avLst/>
          </a:prstGeom>
        </p:spPr>
      </p:pic>
      <p:sp>
        <p:nvSpPr>
          <p:cNvPr id="4" name="Arrow: Pentagon 93">
            <a:extLst>
              <a:ext uri="{FF2B5EF4-FFF2-40B4-BE49-F238E27FC236}">
                <a16:creationId xmlns:a16="http://schemas.microsoft.com/office/drawing/2014/main" id="{0E27B516-4B00-42AB-86CD-9A0CDFAD1AE1}"/>
              </a:ext>
            </a:extLst>
          </p:cNvPr>
          <p:cNvSpPr/>
          <p:nvPr/>
        </p:nvSpPr>
        <p:spPr bwMode="auto">
          <a:xfrm rot="10800000" flipV="1">
            <a:off x="8654477" y="4633761"/>
            <a:ext cx="2197299" cy="445808"/>
          </a:xfrm>
          <a:prstGeom prst="homePlate">
            <a:avLst>
              <a:gd name="adj" fmla="val 11032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WebView</a:t>
            </a:r>
          </a:p>
        </p:txBody>
      </p:sp>
    </p:spTree>
    <p:extLst>
      <p:ext uri="{BB962C8B-B14F-4D97-AF65-F5344CB8AC3E}">
        <p14:creationId xmlns:p14="http://schemas.microsoft.com/office/powerpoint/2010/main" val="2062835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10916</TotalTime>
  <Words>691</Words>
  <Application>Microsoft Office PowerPoint</Application>
  <PresentationFormat>Widescreen</PresentationFormat>
  <Paragraphs>178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Wingdings</vt:lpstr>
      <vt:lpstr>Calibri Light</vt:lpstr>
      <vt:lpstr>Calibri</vt:lpstr>
      <vt:lpstr>Consolas</vt:lpstr>
      <vt:lpstr>Segoe UI</vt:lpstr>
      <vt:lpstr>Segoe UI Semibold</vt:lpstr>
      <vt:lpstr>Open Sans</vt:lpstr>
      <vt:lpstr>Arial</vt:lpstr>
      <vt:lpstr>1_Office Theme</vt:lpstr>
      <vt:lpstr>3_Office Theme</vt:lpstr>
      <vt:lpstr>2_Office Theme</vt:lpstr>
      <vt:lpstr>Bringing the best of the Web to your .NET apps </vt:lpstr>
      <vt:lpstr>PowerPoint Presentation</vt:lpstr>
      <vt:lpstr>Hybrid Approach</vt:lpstr>
      <vt:lpstr>Hybrid Approach</vt:lpstr>
      <vt:lpstr>Hybrid Approach</vt:lpstr>
      <vt:lpstr>Hybrid Approach</vt:lpstr>
      <vt:lpstr>WebView</vt:lpstr>
      <vt:lpstr>WebView</vt:lpstr>
      <vt:lpstr>WebView</vt:lpstr>
      <vt:lpstr>WebView</vt:lpstr>
      <vt:lpstr>Legacy Controls on Windows</vt:lpstr>
      <vt:lpstr>WebView2</vt:lpstr>
      <vt:lpstr> WebView2 Runtime</vt:lpstr>
      <vt:lpstr>Distributing WebView2 Applications </vt:lpstr>
      <vt:lpstr>WebView2 is GA 🎉</vt:lpstr>
      <vt:lpstr>Microsoft 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voice matters</vt:lpstr>
      <vt:lpstr>PowerPoint Presentation</vt:lpstr>
      <vt:lpstr>Call to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Palak Goel</cp:lastModifiedBy>
  <cp:revision>48</cp:revision>
  <dcterms:created xsi:type="dcterms:W3CDTF">2020-08-18T20:47:27Z</dcterms:created>
  <dcterms:modified xsi:type="dcterms:W3CDTF">2021-03-01T21:35:55Z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